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56" r:id="rId2"/>
    <p:sldId id="272" r:id="rId3"/>
    <p:sldId id="296" r:id="rId4"/>
    <p:sldId id="295" r:id="rId5"/>
    <p:sldId id="290" r:id="rId6"/>
    <p:sldId id="293" r:id="rId7"/>
    <p:sldId id="298" r:id="rId8"/>
    <p:sldId id="274" r:id="rId9"/>
    <p:sldId id="297" r:id="rId10"/>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기본 구역" id="{D2A75503-96B9-4A91-B94E-46D0907B5CCD}">
          <p14:sldIdLst>
            <p14:sldId id="256"/>
            <p14:sldId id="272"/>
            <p14:sldId id="296"/>
            <p14:sldId id="295"/>
            <p14:sldId id="290"/>
            <p14:sldId id="293"/>
            <p14:sldId id="298"/>
            <p14:sldId id="274"/>
            <p14:sldId id="297"/>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8C5"/>
    <a:srgbClr val="00416B"/>
    <a:srgbClr val="5BA7DC"/>
    <a:srgbClr val="23BC95"/>
    <a:srgbClr val="99D286"/>
    <a:srgbClr val="2B2C2E"/>
    <a:srgbClr val="6B624E"/>
    <a:srgbClr val="EEE2CC"/>
    <a:srgbClr val="32373A"/>
    <a:srgbClr val="F8C2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80" autoAdjust="0"/>
    <p:restoredTop sz="96774" autoAdjust="0"/>
  </p:normalViewPr>
  <p:slideViewPr>
    <p:cSldViewPr>
      <p:cViewPr>
        <p:scale>
          <a:sx n="53" d="100"/>
          <a:sy n="53" d="100"/>
        </p:scale>
        <p:origin x="-1373" y="-68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2" d="100"/>
          <a:sy n="62" d="100"/>
        </p:scale>
        <p:origin x="-1627" y="-7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Sheet1!$B$1</c:f>
              <c:strCache>
                <c:ptCount val="1"/>
                <c:pt idx="0">
                  <c:v>Line 1</c:v>
                </c:pt>
              </c:strCache>
            </c:strRef>
          </c:tx>
          <c:spPr>
            <a:solidFill>
              <a:srgbClr val="00416B"/>
            </a:solidFill>
          </c:spPr>
          <c:invertIfNegative val="0"/>
          <c:cat>
            <c:strRef>
              <c:f>Sheet1!$A$2:$A$5</c:f>
              <c:strCache>
                <c:ptCount val="4"/>
                <c:pt idx="0">
                  <c:v>Step 1</c:v>
                </c:pt>
                <c:pt idx="1">
                  <c:v>Step 2</c:v>
                </c:pt>
                <c:pt idx="2">
                  <c:v>Step 3</c:v>
                </c:pt>
                <c:pt idx="3">
                  <c:v>Step 4</c:v>
                </c:pt>
              </c:strCache>
            </c:strRef>
          </c:cat>
          <c:val>
            <c:numRef>
              <c:f>Sheet1!$B$2:$B$5</c:f>
              <c:numCache>
                <c:formatCode>General</c:formatCode>
                <c:ptCount val="4"/>
                <c:pt idx="0">
                  <c:v>4.3</c:v>
                </c:pt>
                <c:pt idx="1">
                  <c:v>2.5</c:v>
                </c:pt>
                <c:pt idx="2">
                  <c:v>3.5</c:v>
                </c:pt>
                <c:pt idx="3">
                  <c:v>4.5</c:v>
                </c:pt>
              </c:numCache>
            </c:numRef>
          </c:val>
        </c:ser>
        <c:ser>
          <c:idx val="1"/>
          <c:order val="1"/>
          <c:tx>
            <c:strRef>
              <c:f>Sheet1!$C$1</c:f>
              <c:strCache>
                <c:ptCount val="1"/>
                <c:pt idx="0">
                  <c:v>Line 2</c:v>
                </c:pt>
              </c:strCache>
            </c:strRef>
          </c:tx>
          <c:spPr>
            <a:solidFill>
              <a:srgbClr val="0088C5"/>
            </a:solidFill>
          </c:spPr>
          <c:invertIfNegative val="0"/>
          <c:cat>
            <c:strRef>
              <c:f>Sheet1!$A$2:$A$5</c:f>
              <c:strCache>
                <c:ptCount val="4"/>
                <c:pt idx="0">
                  <c:v>Step 1</c:v>
                </c:pt>
                <c:pt idx="1">
                  <c:v>Step 2</c:v>
                </c:pt>
                <c:pt idx="2">
                  <c:v>Step 3</c:v>
                </c:pt>
                <c:pt idx="3">
                  <c:v>Step 4</c:v>
                </c:pt>
              </c:strCache>
            </c:strRef>
          </c:cat>
          <c:val>
            <c:numRef>
              <c:f>Sheet1!$C$2:$C$5</c:f>
              <c:numCache>
                <c:formatCode>General</c:formatCode>
                <c:ptCount val="4"/>
                <c:pt idx="0">
                  <c:v>2.4</c:v>
                </c:pt>
                <c:pt idx="1">
                  <c:v>4.4000000000000004</c:v>
                </c:pt>
                <c:pt idx="2">
                  <c:v>1.8</c:v>
                </c:pt>
                <c:pt idx="3">
                  <c:v>2.8</c:v>
                </c:pt>
              </c:numCache>
            </c:numRef>
          </c:val>
        </c:ser>
        <c:ser>
          <c:idx val="2"/>
          <c:order val="2"/>
          <c:tx>
            <c:strRef>
              <c:f>Sheet1!$D$1</c:f>
              <c:strCache>
                <c:ptCount val="1"/>
                <c:pt idx="0">
                  <c:v>Line 3</c:v>
                </c:pt>
              </c:strCache>
            </c:strRef>
          </c:tx>
          <c:spPr>
            <a:solidFill>
              <a:srgbClr val="5BA7DC"/>
            </a:solidFill>
          </c:spPr>
          <c:invertIfNegative val="0"/>
          <c:cat>
            <c:strRef>
              <c:f>Sheet1!$A$2:$A$5</c:f>
              <c:strCache>
                <c:ptCount val="4"/>
                <c:pt idx="0">
                  <c:v>Step 1</c:v>
                </c:pt>
                <c:pt idx="1">
                  <c:v>Step 2</c:v>
                </c:pt>
                <c:pt idx="2">
                  <c:v>Step 3</c:v>
                </c:pt>
                <c:pt idx="3">
                  <c:v>Step 4</c:v>
                </c:pt>
              </c:strCache>
            </c:strRef>
          </c:cat>
          <c:val>
            <c:numRef>
              <c:f>Sheet1!$D$2:$D$5</c:f>
              <c:numCache>
                <c:formatCode>General</c:formatCode>
                <c:ptCount val="4"/>
                <c:pt idx="0">
                  <c:v>2</c:v>
                </c:pt>
                <c:pt idx="1">
                  <c:v>2</c:v>
                </c:pt>
                <c:pt idx="2">
                  <c:v>3</c:v>
                </c:pt>
                <c:pt idx="3">
                  <c:v>5</c:v>
                </c:pt>
              </c:numCache>
            </c:numRef>
          </c:val>
        </c:ser>
        <c:dLbls>
          <c:showLegendKey val="0"/>
          <c:showVal val="0"/>
          <c:showCatName val="0"/>
          <c:showSerName val="0"/>
          <c:showPercent val="0"/>
          <c:showBubbleSize val="0"/>
        </c:dLbls>
        <c:gapWidth val="160"/>
        <c:shape val="pyramid"/>
        <c:axId val="44284160"/>
        <c:axId val="44359680"/>
        <c:axId val="0"/>
      </c:bar3DChart>
      <c:catAx>
        <c:axId val="44284160"/>
        <c:scaling>
          <c:orientation val="minMax"/>
        </c:scaling>
        <c:delete val="0"/>
        <c:axPos val="b"/>
        <c:majorTickMark val="out"/>
        <c:minorTickMark val="none"/>
        <c:tickLblPos val="nextTo"/>
        <c:crossAx val="44359680"/>
        <c:crosses val="autoZero"/>
        <c:auto val="1"/>
        <c:lblAlgn val="ctr"/>
        <c:lblOffset val="100"/>
        <c:noMultiLvlLbl val="0"/>
      </c:catAx>
      <c:valAx>
        <c:axId val="44359680"/>
        <c:scaling>
          <c:orientation val="minMax"/>
        </c:scaling>
        <c:delete val="0"/>
        <c:axPos val="l"/>
        <c:majorGridlines/>
        <c:numFmt formatCode="General" sourceLinked="1"/>
        <c:majorTickMark val="out"/>
        <c:minorTickMark val="none"/>
        <c:tickLblPos val="nextTo"/>
        <c:crossAx val="44284160"/>
        <c:crosses val="autoZero"/>
        <c:crossBetween val="between"/>
      </c:valAx>
    </c:plotArea>
    <c:legend>
      <c:legendPos val="r"/>
      <c:layout>
        <c:manualLayout>
          <c:xMode val="edge"/>
          <c:yMode val="edge"/>
          <c:x val="0.87973470783947982"/>
          <c:y val="4.0046709461927857E-2"/>
          <c:w val="0.10912617896257142"/>
          <c:h val="0.19744950681070925"/>
        </c:manualLayout>
      </c:layout>
      <c:overlay val="0"/>
    </c:legend>
    <c:plotVisOnly val="1"/>
    <c:dispBlanksAs val="gap"/>
    <c:showDLblsOverMax val="0"/>
  </c:chart>
  <c:txPr>
    <a:bodyPr/>
    <a:lstStyle/>
    <a:p>
      <a:pPr>
        <a:defRPr sz="1400">
          <a:solidFill>
            <a:srgbClr val="00416B"/>
          </a:solidFill>
          <a:latin typeface="ic 모던고딕 R" panose="02020603020101020101" pitchFamily="18" charset="-127"/>
          <a:ea typeface="ic 모던고딕 R" panose="02020603020101020101" pitchFamily="18" charset="-127"/>
        </a:defRPr>
      </a:pPr>
      <a:endParaRPr lang="ko-KR"/>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A41C570-DF34-4745-BB62-BDB9BA7966AC}" type="datetimeFigureOut">
              <a:rPr lang="ko-KR" altLang="en-US" smtClean="0"/>
              <a:t>2018-05-15</a:t>
            </a:fld>
            <a:endParaRPr lang="ko-KR" altLang="en-US"/>
          </a:p>
        </p:txBody>
      </p:sp>
      <p:sp>
        <p:nvSpPr>
          <p:cNvPr id="4" name="바닥글 개체 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1E3E169-CC21-4E9A-B81E-33967EB5892C}" type="slidenum">
              <a:rPr lang="ko-KR" altLang="en-US" smtClean="0"/>
              <a:t>‹#›</a:t>
            </a:fld>
            <a:endParaRPr lang="ko-KR" altLang="en-US"/>
          </a:p>
        </p:txBody>
      </p:sp>
    </p:spTree>
    <p:extLst>
      <p:ext uri="{BB962C8B-B14F-4D97-AF65-F5344CB8AC3E}">
        <p14:creationId xmlns:p14="http://schemas.microsoft.com/office/powerpoint/2010/main" val="14521532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69BDDD-B10C-4B89-BD1D-120DBEA34998}" type="datetimeFigureOut">
              <a:rPr lang="ko-KR" altLang="en-US" smtClean="0"/>
              <a:t>2018-05-15</a:t>
            </a:fld>
            <a:endParaRPr lang="ko-KR" altLang="en-US"/>
          </a:p>
        </p:txBody>
      </p:sp>
      <p:sp>
        <p:nvSpPr>
          <p:cNvPr id="4" name="슬라이드 이미지 개체 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C868F6-7239-47E8-9264-E221D58C8298}" type="slidenum">
              <a:rPr lang="ko-KR" altLang="en-US" smtClean="0"/>
              <a:t>‹#›</a:t>
            </a:fld>
            <a:endParaRPr lang="ko-KR" altLang="en-US"/>
          </a:p>
        </p:txBody>
      </p:sp>
    </p:spTree>
    <p:extLst>
      <p:ext uri="{BB962C8B-B14F-4D97-AF65-F5344CB8AC3E}">
        <p14:creationId xmlns:p14="http://schemas.microsoft.com/office/powerpoint/2010/main" val="1128679750"/>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E7C868F6-7239-47E8-9264-E221D58C8298}" type="slidenum">
              <a:rPr lang="ko-KR" altLang="en-US" smtClean="0"/>
              <a:t>1</a:t>
            </a:fld>
            <a:endParaRPr lang="ko-KR" altLang="en-US"/>
          </a:p>
        </p:txBody>
      </p:sp>
    </p:spTree>
    <p:extLst>
      <p:ext uri="{BB962C8B-B14F-4D97-AF65-F5344CB8AC3E}">
        <p14:creationId xmlns:p14="http://schemas.microsoft.com/office/powerpoint/2010/main" val="4232224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a:p>
        </p:txBody>
      </p:sp>
      <p:sp>
        <p:nvSpPr>
          <p:cNvPr id="4" name="슬라이드 번호 개체 틀 3"/>
          <p:cNvSpPr>
            <a:spLocks noGrp="1"/>
          </p:cNvSpPr>
          <p:nvPr>
            <p:ph type="sldNum" sz="quarter" idx="10"/>
          </p:nvPr>
        </p:nvSpPr>
        <p:spPr/>
        <p:txBody>
          <a:bodyPr/>
          <a:lstStyle/>
          <a:p>
            <a:fld id="{E7C868F6-7239-47E8-9264-E221D58C8298}" type="slidenum">
              <a:rPr lang="ko-KR" altLang="en-US" smtClean="0"/>
              <a:t>2</a:t>
            </a:fld>
            <a:endParaRPr lang="ko-KR" altLang="en-US"/>
          </a:p>
        </p:txBody>
      </p:sp>
    </p:spTree>
    <p:extLst>
      <p:ext uri="{BB962C8B-B14F-4D97-AF65-F5344CB8AC3E}">
        <p14:creationId xmlns:p14="http://schemas.microsoft.com/office/powerpoint/2010/main" val="5620461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E7C868F6-7239-47E8-9264-E221D58C8298}" type="slidenum">
              <a:rPr lang="ko-KR" altLang="en-US" smtClean="0"/>
              <a:t>3</a:t>
            </a:fld>
            <a:endParaRPr lang="ko-KR" altLang="en-US"/>
          </a:p>
        </p:txBody>
      </p:sp>
    </p:spTree>
    <p:extLst>
      <p:ext uri="{BB962C8B-B14F-4D97-AF65-F5344CB8AC3E}">
        <p14:creationId xmlns:p14="http://schemas.microsoft.com/office/powerpoint/2010/main" val="36371463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E7C868F6-7239-47E8-9264-E221D58C8298}" type="slidenum">
              <a:rPr lang="ko-KR" altLang="en-US" smtClean="0"/>
              <a:t>4</a:t>
            </a:fld>
            <a:endParaRPr lang="ko-KR" altLang="en-US"/>
          </a:p>
        </p:txBody>
      </p:sp>
    </p:spTree>
    <p:extLst>
      <p:ext uri="{BB962C8B-B14F-4D97-AF65-F5344CB8AC3E}">
        <p14:creationId xmlns:p14="http://schemas.microsoft.com/office/powerpoint/2010/main" val="39599964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E7C868F6-7239-47E8-9264-E221D58C8298}" type="slidenum">
              <a:rPr lang="ko-KR" altLang="en-US" smtClean="0"/>
              <a:t>5</a:t>
            </a:fld>
            <a:endParaRPr lang="ko-KR" altLang="en-US"/>
          </a:p>
        </p:txBody>
      </p:sp>
    </p:spTree>
    <p:extLst>
      <p:ext uri="{BB962C8B-B14F-4D97-AF65-F5344CB8AC3E}">
        <p14:creationId xmlns:p14="http://schemas.microsoft.com/office/powerpoint/2010/main" val="26852007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E7C868F6-7239-47E8-9264-E221D58C8298}" type="slidenum">
              <a:rPr lang="ko-KR" altLang="en-US" smtClean="0"/>
              <a:t>6</a:t>
            </a:fld>
            <a:endParaRPr lang="ko-KR" altLang="en-US"/>
          </a:p>
        </p:txBody>
      </p:sp>
    </p:spTree>
    <p:extLst>
      <p:ext uri="{BB962C8B-B14F-4D97-AF65-F5344CB8AC3E}">
        <p14:creationId xmlns:p14="http://schemas.microsoft.com/office/powerpoint/2010/main" val="24163679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E7C868F6-7239-47E8-9264-E221D58C8298}" type="slidenum">
              <a:rPr lang="ko-KR" altLang="en-US" smtClean="0"/>
              <a:t>7</a:t>
            </a:fld>
            <a:endParaRPr lang="ko-KR" altLang="en-US"/>
          </a:p>
        </p:txBody>
      </p:sp>
    </p:spTree>
    <p:extLst>
      <p:ext uri="{BB962C8B-B14F-4D97-AF65-F5344CB8AC3E}">
        <p14:creationId xmlns:p14="http://schemas.microsoft.com/office/powerpoint/2010/main" val="30072672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E7C868F6-7239-47E8-9264-E221D58C8298}" type="slidenum">
              <a:rPr lang="ko-KR" altLang="en-US" smtClean="0"/>
              <a:t>8</a:t>
            </a:fld>
            <a:endParaRPr lang="ko-KR" altLang="en-US"/>
          </a:p>
        </p:txBody>
      </p:sp>
    </p:spTree>
    <p:extLst>
      <p:ext uri="{BB962C8B-B14F-4D97-AF65-F5344CB8AC3E}">
        <p14:creationId xmlns:p14="http://schemas.microsoft.com/office/powerpoint/2010/main" val="27810716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제목 슬라이드">
    <p:spTree>
      <p:nvGrpSpPr>
        <p:cNvPr id="1" name=""/>
        <p:cNvGrpSpPr/>
        <p:nvPr/>
      </p:nvGrpSpPr>
      <p:grpSpPr>
        <a:xfrm>
          <a:off x="0" y="0"/>
          <a:ext cx="0" cy="0"/>
          <a:chOff x="0" y="0"/>
          <a:chExt cx="0" cy="0"/>
        </a:xfrm>
      </p:grpSpPr>
      <p:pic>
        <p:nvPicPr>
          <p:cNvPr id="2" name="그림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36333439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구역 머리글">
    <p:spTree>
      <p:nvGrpSpPr>
        <p:cNvPr id="1" name=""/>
        <p:cNvGrpSpPr/>
        <p:nvPr/>
      </p:nvGrpSpPr>
      <p:grpSpPr>
        <a:xfrm>
          <a:off x="0" y="0"/>
          <a:ext cx="0" cy="0"/>
          <a:chOff x="0" y="0"/>
          <a:chExt cx="0" cy="0"/>
        </a:xfrm>
      </p:grpSpPr>
      <p:pic>
        <p:nvPicPr>
          <p:cNvPr id="2" name="그림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31484052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캡션 있는 콘텐츠">
    <p:spTree>
      <p:nvGrpSpPr>
        <p:cNvPr id="1" name=""/>
        <p:cNvGrpSpPr/>
        <p:nvPr/>
      </p:nvGrpSpPr>
      <p:grpSpPr>
        <a:xfrm>
          <a:off x="0" y="0"/>
          <a:ext cx="0" cy="0"/>
          <a:chOff x="0" y="0"/>
          <a:chExt cx="0" cy="0"/>
        </a:xfrm>
      </p:grpSpPr>
      <p:pic>
        <p:nvPicPr>
          <p:cNvPr id="2" name="그림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131037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캡션 있는 그림">
    <p:spTree>
      <p:nvGrpSpPr>
        <p:cNvPr id="1" name=""/>
        <p:cNvGrpSpPr/>
        <p:nvPr/>
      </p:nvGrpSpPr>
      <p:grpSpPr>
        <a:xfrm>
          <a:off x="0" y="0"/>
          <a:ext cx="0" cy="0"/>
          <a:chOff x="0" y="0"/>
          <a:chExt cx="0" cy="0"/>
        </a:xfrm>
      </p:grpSpPr>
      <p:pic>
        <p:nvPicPr>
          <p:cNvPr id="2" name="그림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58762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제목 및 세로 텍스트">
    <p:spTree>
      <p:nvGrpSpPr>
        <p:cNvPr id="1" name=""/>
        <p:cNvGrpSpPr/>
        <p:nvPr/>
      </p:nvGrpSpPr>
      <p:grpSpPr>
        <a:xfrm>
          <a:off x="0" y="0"/>
          <a:ext cx="0" cy="0"/>
          <a:chOff x="0" y="0"/>
          <a:chExt cx="0" cy="0"/>
        </a:xfrm>
      </p:grpSpPr>
      <p:pic>
        <p:nvPicPr>
          <p:cNvPr id="10" name="그림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AutoShape 3"/>
          <p:cNvSpPr>
            <a:spLocks noChangeAspect="1" noChangeArrowheads="1" noTextEdit="1"/>
          </p:cNvSpPr>
          <p:nvPr userDrawn="1"/>
        </p:nvSpPr>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6" name="Rectangle 6"/>
          <p:cNvSpPr>
            <a:spLocks noChangeArrowheads="1"/>
          </p:cNvSpPr>
          <p:nvPr userDrawn="1"/>
        </p:nvSpPr>
        <p:spPr bwMode="auto">
          <a:xfrm>
            <a:off x="0" y="4581525"/>
            <a:ext cx="9144000" cy="2276475"/>
          </a:xfrm>
          <a:prstGeom prst="rect">
            <a:avLst/>
          </a:prstGeom>
          <a:solidFill>
            <a:srgbClr val="00557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7" name="Freeform 7"/>
          <p:cNvSpPr>
            <a:spLocks/>
          </p:cNvSpPr>
          <p:nvPr userDrawn="1"/>
        </p:nvSpPr>
        <p:spPr bwMode="auto">
          <a:xfrm>
            <a:off x="6985000" y="4905375"/>
            <a:ext cx="2159000" cy="1952625"/>
          </a:xfrm>
          <a:custGeom>
            <a:avLst/>
            <a:gdLst>
              <a:gd name="T0" fmla="*/ 1360 w 1360"/>
              <a:gd name="T1" fmla="*/ 1230 h 1230"/>
              <a:gd name="T2" fmla="*/ 0 w 1360"/>
              <a:gd name="T3" fmla="*/ 1230 h 1230"/>
              <a:gd name="T4" fmla="*/ 966 w 1360"/>
              <a:gd name="T5" fmla="*/ 0 h 1230"/>
              <a:gd name="T6" fmla="*/ 1360 w 1360"/>
              <a:gd name="T7" fmla="*/ 470 h 1230"/>
              <a:gd name="T8" fmla="*/ 1360 w 1360"/>
              <a:gd name="T9" fmla="*/ 1230 h 1230"/>
            </a:gdLst>
            <a:ahLst/>
            <a:cxnLst>
              <a:cxn ang="0">
                <a:pos x="T0" y="T1"/>
              </a:cxn>
              <a:cxn ang="0">
                <a:pos x="T2" y="T3"/>
              </a:cxn>
              <a:cxn ang="0">
                <a:pos x="T4" y="T5"/>
              </a:cxn>
              <a:cxn ang="0">
                <a:pos x="T6" y="T7"/>
              </a:cxn>
              <a:cxn ang="0">
                <a:pos x="T8" y="T9"/>
              </a:cxn>
            </a:cxnLst>
            <a:rect l="0" t="0" r="r" b="b"/>
            <a:pathLst>
              <a:path w="1360" h="1230">
                <a:moveTo>
                  <a:pt x="1360" y="1230"/>
                </a:moveTo>
                <a:lnTo>
                  <a:pt x="0" y="1230"/>
                </a:lnTo>
                <a:lnTo>
                  <a:pt x="966" y="0"/>
                </a:lnTo>
                <a:lnTo>
                  <a:pt x="1360" y="470"/>
                </a:lnTo>
                <a:lnTo>
                  <a:pt x="1360" y="1230"/>
                </a:lnTo>
                <a:close/>
              </a:path>
            </a:pathLst>
          </a:custGeom>
          <a:solidFill>
            <a:srgbClr val="0041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8" name="Freeform 8"/>
          <p:cNvSpPr>
            <a:spLocks/>
          </p:cNvSpPr>
          <p:nvPr userDrawn="1"/>
        </p:nvSpPr>
        <p:spPr bwMode="auto">
          <a:xfrm>
            <a:off x="7458075" y="5165725"/>
            <a:ext cx="1685925" cy="1692275"/>
          </a:xfrm>
          <a:custGeom>
            <a:avLst/>
            <a:gdLst>
              <a:gd name="T0" fmla="*/ 1062 w 1062"/>
              <a:gd name="T1" fmla="*/ 1066 h 1066"/>
              <a:gd name="T2" fmla="*/ 0 w 1062"/>
              <a:gd name="T3" fmla="*/ 1066 h 1066"/>
              <a:gd name="T4" fmla="*/ 838 w 1062"/>
              <a:gd name="T5" fmla="*/ 0 h 1066"/>
              <a:gd name="T6" fmla="*/ 1062 w 1062"/>
              <a:gd name="T7" fmla="*/ 268 h 1066"/>
              <a:gd name="T8" fmla="*/ 1062 w 1062"/>
              <a:gd name="T9" fmla="*/ 1066 h 1066"/>
            </a:gdLst>
            <a:ahLst/>
            <a:cxnLst>
              <a:cxn ang="0">
                <a:pos x="T0" y="T1"/>
              </a:cxn>
              <a:cxn ang="0">
                <a:pos x="T2" y="T3"/>
              </a:cxn>
              <a:cxn ang="0">
                <a:pos x="T4" y="T5"/>
              </a:cxn>
              <a:cxn ang="0">
                <a:pos x="T6" y="T7"/>
              </a:cxn>
              <a:cxn ang="0">
                <a:pos x="T8" y="T9"/>
              </a:cxn>
            </a:cxnLst>
            <a:rect l="0" t="0" r="r" b="b"/>
            <a:pathLst>
              <a:path w="1062" h="1066">
                <a:moveTo>
                  <a:pt x="1062" y="1066"/>
                </a:moveTo>
                <a:lnTo>
                  <a:pt x="0" y="1066"/>
                </a:lnTo>
                <a:lnTo>
                  <a:pt x="838" y="0"/>
                </a:lnTo>
                <a:lnTo>
                  <a:pt x="1062" y="268"/>
                </a:lnTo>
                <a:lnTo>
                  <a:pt x="1062" y="1066"/>
                </a:lnTo>
                <a:close/>
              </a:path>
            </a:pathLst>
          </a:custGeom>
          <a:solidFill>
            <a:srgbClr val="5BA7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
        <p:nvSpPr>
          <p:cNvPr id="9" name="Freeform 9"/>
          <p:cNvSpPr>
            <a:spLocks/>
          </p:cNvSpPr>
          <p:nvPr userDrawn="1"/>
        </p:nvSpPr>
        <p:spPr bwMode="auto">
          <a:xfrm>
            <a:off x="7924800" y="4575175"/>
            <a:ext cx="1219200" cy="1463675"/>
          </a:xfrm>
          <a:custGeom>
            <a:avLst/>
            <a:gdLst>
              <a:gd name="T0" fmla="*/ 768 w 768"/>
              <a:gd name="T1" fmla="*/ 0 h 922"/>
              <a:gd name="T2" fmla="*/ 768 w 768"/>
              <a:gd name="T3" fmla="*/ 456 h 922"/>
              <a:gd name="T4" fmla="*/ 768 w 768"/>
              <a:gd name="T5" fmla="*/ 922 h 922"/>
              <a:gd name="T6" fmla="*/ 0 w 768"/>
              <a:gd name="T7" fmla="*/ 0 h 922"/>
              <a:gd name="T8" fmla="*/ 768 w 768"/>
              <a:gd name="T9" fmla="*/ 0 h 922"/>
            </a:gdLst>
            <a:ahLst/>
            <a:cxnLst>
              <a:cxn ang="0">
                <a:pos x="T0" y="T1"/>
              </a:cxn>
              <a:cxn ang="0">
                <a:pos x="T2" y="T3"/>
              </a:cxn>
              <a:cxn ang="0">
                <a:pos x="T4" y="T5"/>
              </a:cxn>
              <a:cxn ang="0">
                <a:pos x="T6" y="T7"/>
              </a:cxn>
              <a:cxn ang="0">
                <a:pos x="T8" y="T9"/>
              </a:cxn>
            </a:cxnLst>
            <a:rect l="0" t="0" r="r" b="b"/>
            <a:pathLst>
              <a:path w="768" h="922">
                <a:moveTo>
                  <a:pt x="768" y="0"/>
                </a:moveTo>
                <a:lnTo>
                  <a:pt x="768" y="456"/>
                </a:lnTo>
                <a:lnTo>
                  <a:pt x="768" y="922"/>
                </a:lnTo>
                <a:lnTo>
                  <a:pt x="0" y="0"/>
                </a:lnTo>
                <a:lnTo>
                  <a:pt x="768" y="0"/>
                </a:lnTo>
                <a:close/>
              </a:path>
            </a:pathLst>
          </a:custGeom>
          <a:solidFill>
            <a:srgbClr val="0088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p>
        </p:txBody>
      </p:sp>
    </p:spTree>
    <p:extLst>
      <p:ext uri="{BB962C8B-B14F-4D97-AF65-F5344CB8AC3E}">
        <p14:creationId xmlns:p14="http://schemas.microsoft.com/office/powerpoint/2010/main" val="2671933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세로 제목 및 텍스트">
    <p:spTree>
      <p:nvGrpSpPr>
        <p:cNvPr id="1" name=""/>
        <p:cNvGrpSpPr/>
        <p:nvPr/>
      </p:nvGrpSpPr>
      <p:grpSpPr>
        <a:xfrm>
          <a:off x="0" y="0"/>
          <a:ext cx="0" cy="0"/>
          <a:chOff x="0" y="0"/>
          <a:chExt cx="0" cy="0"/>
        </a:xfrm>
      </p:grpSpPr>
      <p:pic>
        <p:nvPicPr>
          <p:cNvPr id="2" name="그림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64179031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세로 제목 및 텍스트">
    <p:spTree>
      <p:nvGrpSpPr>
        <p:cNvPr id="1" name=""/>
        <p:cNvGrpSpPr/>
        <p:nvPr/>
      </p:nvGrpSpPr>
      <p:grpSpPr>
        <a:xfrm>
          <a:off x="0" y="0"/>
          <a:ext cx="0" cy="0"/>
          <a:chOff x="0" y="0"/>
          <a:chExt cx="0" cy="0"/>
        </a:xfrm>
      </p:grpSpPr>
      <p:pic>
        <p:nvPicPr>
          <p:cNvPr id="2" name="그림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77594801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세로 제목 및 텍스트">
    <p:spTree>
      <p:nvGrpSpPr>
        <p:cNvPr id="1" name=""/>
        <p:cNvGrpSpPr/>
        <p:nvPr/>
      </p:nvGrpSpPr>
      <p:grpSpPr>
        <a:xfrm>
          <a:off x="0" y="0"/>
          <a:ext cx="0" cy="0"/>
          <a:chOff x="0" y="0"/>
          <a:chExt cx="0" cy="0"/>
        </a:xfrm>
      </p:grpSpPr>
      <p:pic>
        <p:nvPicPr>
          <p:cNvPr id="2" name="그림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40610178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세로 제목 및 텍스트">
    <p:spTree>
      <p:nvGrpSpPr>
        <p:cNvPr id="1" name=""/>
        <p:cNvGrpSpPr/>
        <p:nvPr/>
      </p:nvGrpSpPr>
      <p:grpSpPr>
        <a:xfrm>
          <a:off x="0" y="0"/>
          <a:ext cx="0" cy="0"/>
          <a:chOff x="0" y="0"/>
          <a:chExt cx="0" cy="0"/>
        </a:xfrm>
      </p:grpSpPr>
      <p:pic>
        <p:nvPicPr>
          <p:cNvPr id="3" name="그림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59" y="5136"/>
            <a:ext cx="9149559" cy="6862169"/>
          </a:xfrm>
          <a:prstGeom prst="rect">
            <a:avLst/>
          </a:prstGeom>
        </p:spPr>
      </p:pic>
    </p:spTree>
    <p:extLst>
      <p:ext uri="{BB962C8B-B14F-4D97-AF65-F5344CB8AC3E}">
        <p14:creationId xmlns:p14="http://schemas.microsoft.com/office/powerpoint/2010/main" val="181271834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5822720"/>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6" r:id="rId3"/>
    <p:sldLayoutId id="2147483657" r:id="rId4"/>
    <p:sldLayoutId id="2147483658" r:id="rId5"/>
    <p:sldLayoutId id="2147483659" r:id="rId6"/>
    <p:sldLayoutId id="2147483663" r:id="rId7"/>
    <p:sldLayoutId id="2147483662" r:id="rId8"/>
    <p:sldLayoutId id="2147483660" r:id="rId9"/>
  </p:sldLayoutIdLst>
  <p:timing>
    <p:tnLst>
      <p:par>
        <p:cTn id="1" dur="indefinite" restart="never" nodeType="tmRoot"/>
      </p:par>
    </p:tnLst>
  </p:timing>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그룹 1"/>
          <p:cNvGrpSpPr/>
          <p:nvPr/>
        </p:nvGrpSpPr>
        <p:grpSpPr>
          <a:xfrm>
            <a:off x="1008112" y="2060848"/>
            <a:ext cx="7557379" cy="3024336"/>
            <a:chOff x="1008112" y="2132856"/>
            <a:chExt cx="7557379" cy="3024336"/>
          </a:xfrm>
        </p:grpSpPr>
        <p:sp>
          <p:nvSpPr>
            <p:cNvPr id="7" name="직사각형 6"/>
            <p:cNvSpPr/>
            <p:nvPr/>
          </p:nvSpPr>
          <p:spPr>
            <a:xfrm>
              <a:off x="1041163" y="4892504"/>
              <a:ext cx="7524328" cy="264688"/>
            </a:xfrm>
            <a:prstGeom prst="rect">
              <a:avLst/>
            </a:prstGeom>
          </p:spPr>
          <p:txBody>
            <a:bodyPr wrap="square">
              <a:spAutoFit/>
            </a:bodyPr>
            <a:lstStyle/>
            <a:p>
              <a:pPr marR="0" lvl="0" indent="0" fontAlgn="auto">
                <a:lnSpc>
                  <a:spcPct val="80000"/>
                </a:lnSpc>
                <a:spcBef>
                  <a:spcPct val="0"/>
                </a:spcBef>
                <a:spcAft>
                  <a:spcPts val="0"/>
                </a:spcAft>
                <a:buClrTx/>
                <a:buSzTx/>
                <a:buFontTx/>
                <a:buNone/>
                <a:tabLst/>
                <a:defRPr/>
              </a:pPr>
              <a:r>
                <a:rPr lang="en-US" altLang="ko-KR" sz="1400" dirty="0" smtClean="0">
                  <a:solidFill>
                    <a:schemeClr val="bg1"/>
                  </a:solidFill>
                  <a:latin typeface="ic 모던고딕 L" panose="02020603020101020101" pitchFamily="18" charset="-127"/>
                  <a:ea typeface="ic 모던고딕 L" panose="02020603020101020101" pitchFamily="18" charset="-127"/>
                  <a:cs typeface="Tahoma" pitchFamily="34" charset="0"/>
                </a:rPr>
                <a:t>Your company   </a:t>
              </a:r>
              <a:endParaRPr lang="ko-KR" altLang="en-US" sz="1400" dirty="0">
                <a:solidFill>
                  <a:schemeClr val="bg1"/>
                </a:solidFill>
                <a:latin typeface="ic 모던고딕 L" panose="02020603020101020101" pitchFamily="18" charset="-127"/>
                <a:ea typeface="ic 모던고딕 L" panose="02020603020101020101" pitchFamily="18" charset="-127"/>
                <a:cs typeface="Tahoma" pitchFamily="34" charset="0"/>
              </a:endParaRPr>
            </a:p>
          </p:txBody>
        </p:sp>
        <p:sp>
          <p:nvSpPr>
            <p:cNvPr id="46" name="직사각형 45"/>
            <p:cNvSpPr/>
            <p:nvPr/>
          </p:nvSpPr>
          <p:spPr>
            <a:xfrm>
              <a:off x="1008112" y="2132856"/>
              <a:ext cx="6911752" cy="1169551"/>
            </a:xfrm>
            <a:prstGeom prst="rect">
              <a:avLst/>
            </a:prstGeom>
          </p:spPr>
          <p:txBody>
            <a:bodyPr wrap="square">
              <a:spAutoFit/>
            </a:bodyPr>
            <a:lstStyle/>
            <a:p>
              <a:r>
                <a:rPr lang="en-US" altLang="ko-KR" sz="7000" dirty="0" smtClean="0">
                  <a:solidFill>
                    <a:schemeClr val="bg1"/>
                  </a:solidFill>
                  <a:latin typeface="ic 모던고딕 B" panose="02020603020101020101" pitchFamily="18" charset="-127"/>
                  <a:ea typeface="ic 모던고딕 B" panose="02020603020101020101" pitchFamily="18" charset="-127"/>
                </a:rPr>
                <a:t>PowerPoint</a:t>
              </a:r>
              <a:endParaRPr lang="en-US" altLang="ko-KR" sz="7000" dirty="0">
                <a:solidFill>
                  <a:schemeClr val="bg1"/>
                </a:solidFill>
                <a:latin typeface="ic 모던고딕 B" panose="02020603020101020101" pitchFamily="18" charset="-127"/>
                <a:ea typeface="ic 모던고딕 B" panose="02020603020101020101" pitchFamily="18" charset="-127"/>
              </a:endParaRPr>
            </a:p>
          </p:txBody>
        </p:sp>
        <p:sp>
          <p:nvSpPr>
            <p:cNvPr id="47" name="직사각형 46"/>
            <p:cNvSpPr/>
            <p:nvPr/>
          </p:nvSpPr>
          <p:spPr>
            <a:xfrm>
              <a:off x="1052180" y="3261640"/>
              <a:ext cx="5248012" cy="923330"/>
            </a:xfrm>
            <a:prstGeom prst="rect">
              <a:avLst/>
            </a:prstGeom>
          </p:spPr>
          <p:txBody>
            <a:bodyPr wrap="square">
              <a:spAutoFit/>
            </a:bodyPr>
            <a:lstStyle/>
            <a:p>
              <a:pPr>
                <a:lnSpc>
                  <a:spcPct val="150000"/>
                </a:lnSpc>
              </a:pPr>
              <a:r>
                <a:rPr lang="en-US" altLang="ko-KR" sz="1200" dirty="0">
                  <a:solidFill>
                    <a:schemeClr val="bg1"/>
                  </a:solidFill>
                  <a:latin typeface="ic 모던고딕 L" panose="02020603020101020101" pitchFamily="18" charset="-127"/>
                  <a:ea typeface="ic 모던고딕 L" panose="02020603020101020101" pitchFamily="18" charset="-127"/>
                </a:rPr>
                <a:t>Lorem ipsum dolor sit </a:t>
              </a:r>
              <a:r>
                <a:rPr lang="en-US" altLang="ko-KR" sz="1200" dirty="0" err="1">
                  <a:solidFill>
                    <a:schemeClr val="bg1"/>
                  </a:solidFill>
                  <a:latin typeface="ic 모던고딕 L" panose="02020603020101020101" pitchFamily="18" charset="-127"/>
                  <a:ea typeface="ic 모던고딕 L" panose="02020603020101020101" pitchFamily="18" charset="-127"/>
                </a:rPr>
                <a:t>amet</a:t>
              </a:r>
              <a:r>
                <a:rPr lang="en-US" altLang="ko-KR" sz="1200" dirty="0">
                  <a:solidFill>
                    <a:schemeClr val="bg1"/>
                  </a:solidFill>
                  <a:latin typeface="ic 모던고딕 L" panose="02020603020101020101" pitchFamily="18" charset="-127"/>
                  <a:ea typeface="ic 모던고딕 L" panose="02020603020101020101" pitchFamily="18" charset="-127"/>
                </a:rPr>
                <a:t>, partem </a:t>
              </a:r>
              <a:r>
                <a:rPr lang="en-US" altLang="ko-KR" sz="1200" dirty="0" err="1">
                  <a:solidFill>
                    <a:schemeClr val="bg1"/>
                  </a:solidFill>
                  <a:latin typeface="ic 모던고딕 L" panose="02020603020101020101" pitchFamily="18" charset="-127"/>
                  <a:ea typeface="ic 모던고딕 L" panose="02020603020101020101" pitchFamily="18" charset="-127"/>
                </a:rPr>
                <a:t>numquam</a:t>
              </a:r>
              <a:r>
                <a:rPr lang="en-US" altLang="ko-KR" sz="1200" dirty="0">
                  <a:solidFill>
                    <a:schemeClr val="bg1"/>
                  </a:solidFill>
                  <a:latin typeface="ic 모던고딕 L" panose="02020603020101020101" pitchFamily="18" charset="-127"/>
                  <a:ea typeface="ic 모던고딕 L" panose="02020603020101020101" pitchFamily="18" charset="-127"/>
                </a:rPr>
                <a:t> </a:t>
              </a:r>
              <a:r>
                <a:rPr lang="en-US" altLang="ko-KR" sz="1200" dirty="0" err="1" smtClean="0">
                  <a:solidFill>
                    <a:schemeClr val="bg1"/>
                  </a:solidFill>
                  <a:latin typeface="ic 모던고딕 L" panose="02020603020101020101" pitchFamily="18" charset="-127"/>
                  <a:ea typeface="ic 모던고딕 L" panose="02020603020101020101" pitchFamily="18" charset="-127"/>
                </a:rPr>
                <a:t>medi</a:t>
              </a:r>
              <a:r>
                <a:rPr lang="en-US" altLang="ko-KR" sz="1200" dirty="0" smtClean="0">
                  <a:solidFill>
                    <a:schemeClr val="bg1"/>
                  </a:solidFill>
                  <a:latin typeface="ic 모던고딕 L" panose="02020603020101020101" pitchFamily="18" charset="-127"/>
                  <a:ea typeface="ic 모던고딕 L" panose="02020603020101020101" pitchFamily="18" charset="-127"/>
                </a:rPr>
                <a:t> </a:t>
              </a:r>
              <a:r>
                <a:rPr lang="en-US" altLang="ko-KR" sz="1200" dirty="0" err="1" smtClean="0">
                  <a:solidFill>
                    <a:schemeClr val="bg1"/>
                  </a:solidFill>
                  <a:latin typeface="ic 모던고딕 L" panose="02020603020101020101" pitchFamily="18" charset="-127"/>
                  <a:ea typeface="ic 모던고딕 L" panose="02020603020101020101" pitchFamily="18" charset="-127"/>
                </a:rPr>
                <a:t>ocrita</a:t>
              </a:r>
              <a:r>
                <a:rPr lang="en-US" altLang="ko-KR" sz="1200" dirty="0">
                  <a:solidFill>
                    <a:schemeClr val="bg1"/>
                  </a:solidFill>
                  <a:latin typeface="ic 모던고딕 L" panose="02020603020101020101" pitchFamily="18" charset="-127"/>
                  <a:ea typeface="ic 모던고딕 L" panose="02020603020101020101" pitchFamily="18" charset="-127"/>
                </a:rPr>
                <a:t> </a:t>
              </a:r>
              <a:r>
                <a:rPr lang="en-US" altLang="ko-KR" sz="1200" dirty="0" smtClean="0">
                  <a:solidFill>
                    <a:schemeClr val="bg1"/>
                  </a:solidFill>
                  <a:latin typeface="ic 모던고딕 L" panose="02020603020101020101" pitchFamily="18" charset="-127"/>
                  <a:ea typeface="ic 모던고딕 L" panose="02020603020101020101" pitchFamily="18" charset="-127"/>
                </a:rPr>
                <a:t>tem </a:t>
              </a:r>
              <a:r>
                <a:rPr lang="en-US" altLang="ko-KR" sz="1200" dirty="0" err="1" smtClean="0">
                  <a:solidFill>
                    <a:schemeClr val="bg1"/>
                  </a:solidFill>
                  <a:latin typeface="ic 모던고딕 L" panose="02020603020101020101" pitchFamily="18" charset="-127"/>
                  <a:ea typeface="ic 모던고딕 L" panose="02020603020101020101" pitchFamily="18" charset="-127"/>
                </a:rPr>
                <a:t>atn</a:t>
              </a:r>
              <a:endParaRPr lang="en-US" altLang="ko-KR" sz="1200" dirty="0" smtClean="0">
                <a:solidFill>
                  <a:schemeClr val="bg1"/>
                </a:solidFill>
                <a:latin typeface="ic 모던고딕 L" panose="02020603020101020101" pitchFamily="18" charset="-127"/>
                <a:ea typeface="ic 모던고딕 L" panose="02020603020101020101" pitchFamily="18" charset="-127"/>
              </a:endParaRPr>
            </a:p>
            <a:p>
              <a:pPr>
                <a:lnSpc>
                  <a:spcPct val="150000"/>
                </a:lnSpc>
              </a:pPr>
              <a:r>
                <a:rPr lang="en-US" altLang="ko-KR" sz="1200" dirty="0" err="1" smtClean="0">
                  <a:solidFill>
                    <a:schemeClr val="bg1"/>
                  </a:solidFill>
                  <a:latin typeface="ic 모던고딕 L" panose="02020603020101020101" pitchFamily="18" charset="-127"/>
                  <a:ea typeface="ic 모던고딕 L" panose="02020603020101020101" pitchFamily="18" charset="-127"/>
                </a:rPr>
                <a:t>ameliber</a:t>
              </a:r>
              <a:r>
                <a:rPr lang="en-US" altLang="ko-KR" sz="1200" dirty="0" smtClean="0">
                  <a:solidFill>
                    <a:schemeClr val="bg1"/>
                  </a:solidFill>
                  <a:latin typeface="ic 모던고딕 L" panose="02020603020101020101" pitchFamily="18" charset="-127"/>
                  <a:ea typeface="ic 모던고딕 L" panose="02020603020101020101" pitchFamily="18" charset="-127"/>
                </a:rPr>
                <a:t> </a:t>
              </a:r>
              <a:r>
                <a:rPr lang="en-US" altLang="ko-KR" sz="1200" dirty="0" err="1" smtClean="0">
                  <a:solidFill>
                    <a:schemeClr val="bg1"/>
                  </a:solidFill>
                  <a:latin typeface="ic 모던고딕 L" panose="02020603020101020101" pitchFamily="18" charset="-127"/>
                  <a:ea typeface="ic 모던고딕 L" panose="02020603020101020101" pitchFamily="18" charset="-127"/>
                </a:rPr>
                <a:t>verit</a:t>
              </a:r>
              <a:r>
                <a:rPr lang="en-US" altLang="ko-KR" sz="1200" dirty="0" smtClean="0">
                  <a:solidFill>
                    <a:schemeClr val="bg1"/>
                  </a:solidFill>
                  <a:latin typeface="ic 모던고딕 L" panose="02020603020101020101" pitchFamily="18" charset="-127"/>
                  <a:ea typeface="ic 모던고딕 L" panose="02020603020101020101" pitchFamily="18" charset="-127"/>
                </a:rPr>
                <a:t> </a:t>
              </a:r>
              <a:r>
                <a:rPr lang="en-US" altLang="ko-KR" sz="1200" dirty="0" err="1" smtClean="0">
                  <a:solidFill>
                    <a:schemeClr val="bg1"/>
                  </a:solidFill>
                  <a:latin typeface="ic 모던고딕 L" panose="02020603020101020101" pitchFamily="18" charset="-127"/>
                  <a:ea typeface="ic 모던고딕 L" panose="02020603020101020101" pitchFamily="18" charset="-127"/>
                </a:rPr>
                <a:t>usesesua</a:t>
              </a:r>
              <a:r>
                <a:rPr lang="en-US" altLang="ko-KR" sz="1200" dirty="0" smtClean="0">
                  <a:solidFill>
                    <a:schemeClr val="bg1"/>
                  </a:solidFill>
                  <a:latin typeface="ic 모던고딕 L" panose="02020603020101020101" pitchFamily="18" charset="-127"/>
                  <a:ea typeface="ic 모던고딕 L" panose="02020603020101020101" pitchFamily="18" charset="-127"/>
                </a:rPr>
                <a:t> </a:t>
              </a:r>
              <a:r>
                <a:rPr lang="en-US" altLang="ko-KR" sz="1200" dirty="0" err="1" smtClean="0">
                  <a:solidFill>
                    <a:schemeClr val="bg1"/>
                  </a:solidFill>
                  <a:latin typeface="ic 모던고딕 L" panose="02020603020101020101" pitchFamily="18" charset="-127"/>
                  <a:ea typeface="ic 모던고딕 L" panose="02020603020101020101" pitchFamily="18" charset="-127"/>
                </a:rPr>
                <a:t>vitate</a:t>
              </a:r>
              <a:r>
                <a:rPr lang="en-US" altLang="ko-KR" sz="1200" dirty="0" smtClean="0">
                  <a:solidFill>
                    <a:schemeClr val="bg1"/>
                  </a:solidFill>
                  <a:latin typeface="ic 모던고딕 L" panose="02020603020101020101" pitchFamily="18" charset="-127"/>
                  <a:ea typeface="ic 모던고딕 L" panose="02020603020101020101" pitchFamily="18" charset="-127"/>
                </a:rPr>
                <a:t> </a:t>
              </a:r>
              <a:r>
                <a:rPr lang="en-US" altLang="ko-KR" sz="1200" dirty="0">
                  <a:solidFill>
                    <a:schemeClr val="bg1"/>
                  </a:solidFill>
                  <a:latin typeface="ic 모던고딕 L" panose="02020603020101020101" pitchFamily="18" charset="-127"/>
                  <a:ea typeface="ic 모던고딕 L" panose="02020603020101020101" pitchFamily="18" charset="-127"/>
                </a:rPr>
                <a:t>per in, </a:t>
              </a:r>
              <a:r>
                <a:rPr lang="en-US" altLang="ko-KR" sz="1200" dirty="0" err="1">
                  <a:solidFill>
                    <a:schemeClr val="bg1"/>
                  </a:solidFill>
                  <a:latin typeface="ic 모던고딕 L" panose="02020603020101020101" pitchFamily="18" charset="-127"/>
                  <a:ea typeface="ic 모던고딕 L" panose="02020603020101020101" pitchFamily="18" charset="-127"/>
                </a:rPr>
                <a:t>ut</a:t>
              </a:r>
              <a:r>
                <a:rPr lang="en-US" altLang="ko-KR" sz="1200" dirty="0">
                  <a:solidFill>
                    <a:schemeClr val="bg1"/>
                  </a:solidFill>
                  <a:latin typeface="ic 모던고딕 L" panose="02020603020101020101" pitchFamily="18" charset="-127"/>
                  <a:ea typeface="ic 모던고딕 L" panose="02020603020101020101" pitchFamily="18" charset="-127"/>
                </a:rPr>
                <a:t> mea </a:t>
              </a:r>
              <a:r>
                <a:rPr lang="en-US" altLang="ko-KR" sz="1200" dirty="0" err="1" smtClean="0">
                  <a:solidFill>
                    <a:schemeClr val="bg1"/>
                  </a:solidFill>
                  <a:latin typeface="ic 모던고딕 L" panose="02020603020101020101" pitchFamily="18" charset="-127"/>
                  <a:ea typeface="ic 모던고딕 L" panose="02020603020101020101" pitchFamily="18" charset="-127"/>
                </a:rPr>
                <a:t>affertal</a:t>
              </a:r>
              <a:r>
                <a:rPr lang="en-US" altLang="ko-KR" sz="1200" dirty="0">
                  <a:solidFill>
                    <a:schemeClr val="bg1"/>
                  </a:solidFill>
                  <a:latin typeface="ic 모던고딕 L" panose="02020603020101020101" pitchFamily="18" charset="-127"/>
                  <a:ea typeface="ic 모던고딕 L" panose="02020603020101020101" pitchFamily="18" charset="-127"/>
                </a:rPr>
                <a:t> </a:t>
              </a:r>
              <a:r>
                <a:rPr lang="en-US" altLang="ko-KR" sz="1200" dirty="0" err="1" smtClean="0">
                  <a:solidFill>
                    <a:schemeClr val="bg1"/>
                  </a:solidFill>
                  <a:latin typeface="ic 모던고딕 L" panose="02020603020101020101" pitchFamily="18" charset="-127"/>
                  <a:ea typeface="ic 모던고딕 L" panose="02020603020101020101" pitchFamily="18" charset="-127"/>
                </a:rPr>
                <a:t>iquid</a:t>
              </a:r>
              <a:r>
                <a:rPr lang="en-US" altLang="ko-KR" sz="1200" dirty="0" smtClean="0">
                  <a:solidFill>
                    <a:schemeClr val="bg1"/>
                  </a:solidFill>
                  <a:latin typeface="ic 모던고딕 L" panose="02020603020101020101" pitchFamily="18" charset="-127"/>
                  <a:ea typeface="ic 모던고딕 L" panose="02020603020101020101" pitchFamily="18" charset="-127"/>
                </a:rPr>
                <a:t> </a:t>
              </a:r>
              <a:r>
                <a:rPr lang="en-US" altLang="ko-KR" sz="1200" dirty="0" err="1" smtClean="0">
                  <a:solidFill>
                    <a:schemeClr val="bg1"/>
                  </a:solidFill>
                  <a:latin typeface="ic 모던고딕 L" panose="02020603020101020101" pitchFamily="18" charset="-127"/>
                  <a:ea typeface="ic 모던고딕 L" panose="02020603020101020101" pitchFamily="18" charset="-127"/>
                </a:rPr>
                <a:t>errorib</a:t>
              </a:r>
              <a:endParaRPr lang="en-US" altLang="ko-KR" sz="1200" dirty="0" smtClean="0">
                <a:solidFill>
                  <a:schemeClr val="bg1"/>
                </a:solidFill>
                <a:latin typeface="ic 모던고딕 L" panose="02020603020101020101" pitchFamily="18" charset="-127"/>
                <a:ea typeface="ic 모던고딕 L" panose="02020603020101020101" pitchFamily="18" charset="-127"/>
              </a:endParaRPr>
            </a:p>
            <a:p>
              <a:pPr>
                <a:lnSpc>
                  <a:spcPct val="150000"/>
                </a:lnSpc>
              </a:pPr>
              <a:r>
                <a:rPr lang="en-US" altLang="ko-KR" sz="1200" dirty="0" smtClean="0">
                  <a:solidFill>
                    <a:schemeClr val="bg1"/>
                  </a:solidFill>
                  <a:latin typeface="ic 모던고딕 L" panose="02020603020101020101" pitchFamily="18" charset="-127"/>
                  <a:ea typeface="ic 모던고딕 L" panose="02020603020101020101" pitchFamily="18" charset="-127"/>
                </a:rPr>
                <a:t>us </a:t>
              </a:r>
              <a:r>
                <a:rPr lang="en-US" altLang="ko-KR" sz="1200" dirty="0" err="1" smtClean="0">
                  <a:solidFill>
                    <a:schemeClr val="bg1"/>
                  </a:solidFill>
                  <a:latin typeface="ic 모던고딕 L" panose="02020603020101020101" pitchFamily="18" charset="-127"/>
                  <a:ea typeface="ic 모던고딕 L" panose="02020603020101020101" pitchFamily="18" charset="-127"/>
                </a:rPr>
                <a:t>ui</a:t>
              </a:r>
              <a:r>
                <a:rPr lang="en-US" altLang="ko-KR" sz="1200" dirty="0" smtClean="0">
                  <a:solidFill>
                    <a:schemeClr val="bg1"/>
                  </a:solidFill>
                  <a:latin typeface="ic 모던고딕 L" panose="02020603020101020101" pitchFamily="18" charset="-127"/>
                  <a:ea typeface="ic 모던고딕 L" panose="02020603020101020101" pitchFamily="18" charset="-127"/>
                </a:rPr>
                <a:t> </a:t>
              </a:r>
              <a:r>
                <a:rPr lang="en-US" altLang="ko-KR" sz="1200" dirty="0">
                  <a:solidFill>
                    <a:schemeClr val="bg1"/>
                  </a:solidFill>
                  <a:latin typeface="ic 모던고딕 L" panose="02020603020101020101" pitchFamily="18" charset="-127"/>
                  <a:ea typeface="ic 모던고딕 L" panose="02020603020101020101" pitchFamily="18" charset="-127"/>
                </a:rPr>
                <a:t>ad vide ipsum dolor sit </a:t>
              </a:r>
              <a:r>
                <a:rPr lang="en-US" altLang="ko-KR" sz="1200" dirty="0" err="1">
                  <a:solidFill>
                    <a:schemeClr val="bg1"/>
                  </a:solidFill>
                  <a:latin typeface="ic 모던고딕 L" panose="02020603020101020101" pitchFamily="18" charset="-127"/>
                  <a:ea typeface="ic 모던고딕 L" panose="02020603020101020101" pitchFamily="18" charset="-127"/>
                </a:rPr>
                <a:t>amet</a:t>
              </a:r>
              <a:r>
                <a:rPr lang="en-US" altLang="ko-KR" sz="1200" dirty="0">
                  <a:solidFill>
                    <a:schemeClr val="bg1"/>
                  </a:solidFill>
                  <a:latin typeface="ic 모던고딕 L" panose="02020603020101020101" pitchFamily="18" charset="-127"/>
                  <a:ea typeface="ic 모던고딕 L" panose="02020603020101020101" pitchFamily="18" charset="-127"/>
                </a:rPr>
                <a:t>, partem </a:t>
              </a:r>
              <a:r>
                <a:rPr lang="en-US" altLang="ko-KR" sz="1200" dirty="0" err="1" smtClean="0">
                  <a:solidFill>
                    <a:schemeClr val="bg1"/>
                  </a:solidFill>
                  <a:latin typeface="ic 모던고딕 L" panose="02020603020101020101" pitchFamily="18" charset="-127"/>
                  <a:ea typeface="ic 모던고딕 L" panose="02020603020101020101" pitchFamily="18" charset="-127"/>
                </a:rPr>
                <a:t>numquam</a:t>
              </a:r>
              <a:r>
                <a:rPr lang="en-US" altLang="ko-KR" sz="1200" dirty="0">
                  <a:solidFill>
                    <a:schemeClr val="bg1"/>
                  </a:solidFill>
                  <a:latin typeface="ic 모던고딕 L" panose="02020603020101020101" pitchFamily="18" charset="-127"/>
                  <a:ea typeface="ic 모던고딕 L" panose="02020603020101020101" pitchFamily="18" charset="-127"/>
                </a:rPr>
                <a:t> mea </a:t>
              </a:r>
              <a:r>
                <a:rPr lang="en-US" altLang="ko-KR" sz="1200" dirty="0" err="1" smtClean="0">
                  <a:solidFill>
                    <a:schemeClr val="bg1"/>
                  </a:solidFill>
                  <a:latin typeface="ic 모던고딕 L" panose="02020603020101020101" pitchFamily="18" charset="-127"/>
                  <a:ea typeface="ic 모던고딕 L" panose="02020603020101020101" pitchFamily="18" charset="-127"/>
                </a:rPr>
                <a:t>affertalq</a:t>
              </a:r>
              <a:endParaRPr lang="en-US" altLang="ko-KR" sz="1200" dirty="0" smtClean="0">
                <a:solidFill>
                  <a:schemeClr val="bg1"/>
                </a:solidFill>
                <a:latin typeface="ic 모던고딕 L" panose="02020603020101020101" pitchFamily="18" charset="-127"/>
                <a:ea typeface="ic 모던고딕 L" panose="02020603020101020101" pitchFamily="18" charset="-127"/>
              </a:endParaRPr>
            </a:p>
          </p:txBody>
        </p:sp>
      </p:grpSp>
    </p:spTree>
    <p:extLst>
      <p:ext uri="{BB962C8B-B14F-4D97-AF65-F5344CB8AC3E}">
        <p14:creationId xmlns:p14="http://schemas.microsoft.com/office/powerpoint/2010/main" val="5818357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그룹 3"/>
          <p:cNvGrpSpPr/>
          <p:nvPr/>
        </p:nvGrpSpPr>
        <p:grpSpPr>
          <a:xfrm>
            <a:off x="827584" y="1676447"/>
            <a:ext cx="8003279" cy="4361337"/>
            <a:chOff x="827584" y="1676447"/>
            <a:chExt cx="8003279" cy="4361337"/>
          </a:xfrm>
        </p:grpSpPr>
        <p:sp>
          <p:nvSpPr>
            <p:cNvPr id="89" name="직사각형 88"/>
            <p:cNvSpPr/>
            <p:nvPr/>
          </p:nvSpPr>
          <p:spPr>
            <a:xfrm>
              <a:off x="827584" y="1676447"/>
              <a:ext cx="3456384" cy="830997"/>
            </a:xfrm>
            <a:prstGeom prst="rect">
              <a:avLst/>
            </a:prstGeom>
          </p:spPr>
          <p:txBody>
            <a:bodyPr wrap="square">
              <a:spAutoFit/>
            </a:bodyPr>
            <a:lstStyle/>
            <a:p>
              <a:r>
                <a:rPr lang="en-US" altLang="ko-KR" sz="4800" dirty="0" smtClean="0">
                  <a:solidFill>
                    <a:srgbClr val="0088C5"/>
                  </a:solidFill>
                  <a:latin typeface="ic 모던고딕 B" panose="02020603020101020101" pitchFamily="18" charset="-127"/>
                  <a:ea typeface="ic 모던고딕 B" panose="02020603020101020101" pitchFamily="18" charset="-127"/>
                </a:rPr>
                <a:t>CONTENTS</a:t>
              </a:r>
              <a:endParaRPr lang="ko-KR" altLang="en-US" sz="4800" dirty="0">
                <a:solidFill>
                  <a:srgbClr val="0088C5"/>
                </a:solidFill>
                <a:latin typeface="ic 모던고딕 B" panose="02020603020101020101" pitchFamily="18" charset="-127"/>
                <a:ea typeface="ic 모던고딕 B" panose="02020603020101020101" pitchFamily="18" charset="-127"/>
              </a:endParaRPr>
            </a:p>
          </p:txBody>
        </p:sp>
        <p:grpSp>
          <p:nvGrpSpPr>
            <p:cNvPr id="3" name="그룹 2"/>
            <p:cNvGrpSpPr/>
            <p:nvPr/>
          </p:nvGrpSpPr>
          <p:grpSpPr>
            <a:xfrm>
              <a:off x="858757" y="3655415"/>
              <a:ext cx="4001275" cy="2382369"/>
              <a:chOff x="858757" y="3655415"/>
              <a:chExt cx="4001275" cy="2382369"/>
            </a:xfrm>
          </p:grpSpPr>
          <p:sp>
            <p:nvSpPr>
              <p:cNvPr id="14" name="직사각형 13"/>
              <p:cNvSpPr/>
              <p:nvPr/>
            </p:nvSpPr>
            <p:spPr>
              <a:xfrm>
                <a:off x="1658153" y="4114048"/>
                <a:ext cx="3201879" cy="535531"/>
              </a:xfrm>
              <a:prstGeom prst="rect">
                <a:avLst/>
              </a:prstGeom>
            </p:spPr>
            <p:txBody>
              <a:bodyPr wrap="square">
                <a:spAutoFit/>
              </a:bodyPr>
              <a:lstStyle/>
              <a:p>
                <a:pPr algn="just">
                  <a:lnSpc>
                    <a:spcPct val="120000"/>
                  </a:lnSpc>
                </a:pPr>
                <a:r>
                  <a:rPr lang="pt-BR" altLang="ko-KR" sz="1200" dirty="0">
                    <a:solidFill>
                      <a:srgbClr val="00416B"/>
                    </a:solidFill>
                    <a:latin typeface="ic 모던고딕 L" panose="02020603020101020101" pitchFamily="18" charset="-127"/>
                    <a:ea typeface="ic 모던고딕 L" panose="02020603020101020101" pitchFamily="18" charset="-127"/>
                  </a:rPr>
                  <a:t>Lorem ipsum dolor </a:t>
                </a:r>
                <a:r>
                  <a:rPr lang="pt-BR" altLang="ko-KR" sz="1200" dirty="0" smtClean="0">
                    <a:solidFill>
                      <a:srgbClr val="00416B"/>
                    </a:solidFill>
                    <a:latin typeface="ic 모던고딕 L" panose="02020603020101020101" pitchFamily="18" charset="-127"/>
                    <a:ea typeface="ic 모던고딕 L" panose="02020603020101020101" pitchFamily="18" charset="-127"/>
                  </a:rPr>
                  <a:t>sitarme dictas</a:t>
                </a:r>
              </a:p>
              <a:p>
                <a:pPr algn="just">
                  <a:lnSpc>
                    <a:spcPct val="120000"/>
                  </a:lnSpc>
                </a:pPr>
                <a:r>
                  <a:rPr lang="pt-BR" altLang="ko-KR" sz="1200" dirty="0" smtClean="0">
                    <a:solidFill>
                      <a:srgbClr val="00416B"/>
                    </a:solidFill>
                    <a:latin typeface="ic 모던고딕 L" panose="02020603020101020101" pitchFamily="18" charset="-127"/>
                    <a:ea typeface="ic 모던고딕 L" panose="02020603020101020101" pitchFamily="18" charset="-127"/>
                  </a:rPr>
                  <a:t>fabula srecte quev sadltera doce</a:t>
                </a:r>
                <a:endParaRPr lang="pt-BR" altLang="ko-KR" sz="1200" dirty="0">
                  <a:solidFill>
                    <a:srgbClr val="00416B"/>
                  </a:solidFill>
                  <a:latin typeface="ic 모던고딕 L" panose="02020603020101020101" pitchFamily="18" charset="-127"/>
                  <a:ea typeface="ic 모던고딕 L" panose="02020603020101020101" pitchFamily="18" charset="-127"/>
                </a:endParaRPr>
              </a:p>
            </p:txBody>
          </p:sp>
          <p:sp>
            <p:nvSpPr>
              <p:cNvPr id="15" name="직사각형 14"/>
              <p:cNvSpPr/>
              <p:nvPr/>
            </p:nvSpPr>
            <p:spPr>
              <a:xfrm>
                <a:off x="1635852" y="3739272"/>
                <a:ext cx="3224180" cy="430887"/>
              </a:xfrm>
              <a:prstGeom prst="rect">
                <a:avLst/>
              </a:prstGeom>
            </p:spPr>
            <p:txBody>
              <a:bodyPr wrap="square">
                <a:spAutoFit/>
              </a:bodyPr>
              <a:lstStyle/>
              <a:p>
                <a:pPr>
                  <a:lnSpc>
                    <a:spcPct val="120000"/>
                  </a:lnSpc>
                </a:pPr>
                <a:r>
                  <a:rPr lang="da-DK" altLang="ko-KR" sz="2000" dirty="0" smtClean="0">
                    <a:solidFill>
                      <a:srgbClr val="0088C5"/>
                    </a:solidFill>
                    <a:latin typeface="ic 모던고딕 B" panose="02020603020101020101" pitchFamily="18" charset="-127"/>
                    <a:ea typeface="ic 모던고딕 B" panose="02020603020101020101" pitchFamily="18" charset="-127"/>
                  </a:rPr>
                  <a:t>Lorem </a:t>
                </a:r>
                <a:r>
                  <a:rPr lang="da-DK" altLang="ko-KR" sz="2000" dirty="0">
                    <a:solidFill>
                      <a:srgbClr val="0088C5"/>
                    </a:solidFill>
                    <a:latin typeface="ic 모던고딕 B" panose="02020603020101020101" pitchFamily="18" charset="-127"/>
                    <a:ea typeface="ic 모던고딕 B" panose="02020603020101020101" pitchFamily="18" charset="-127"/>
                  </a:rPr>
                  <a:t>ipsum </a:t>
                </a:r>
                <a:r>
                  <a:rPr lang="da-DK" altLang="ko-KR" sz="2000" dirty="0" smtClean="0">
                    <a:solidFill>
                      <a:srgbClr val="0088C5"/>
                    </a:solidFill>
                    <a:latin typeface="ic 모던고딕 B" panose="02020603020101020101" pitchFamily="18" charset="-127"/>
                    <a:ea typeface="ic 모던고딕 B" panose="02020603020101020101" pitchFamily="18" charset="-127"/>
                  </a:rPr>
                  <a:t>dolor</a:t>
                </a:r>
                <a:endParaRPr lang="pt-BR" altLang="ko-KR" sz="2000" dirty="0">
                  <a:solidFill>
                    <a:srgbClr val="0088C5"/>
                  </a:solidFill>
                  <a:latin typeface="ic 모던고딕 B" panose="02020603020101020101" pitchFamily="18" charset="-127"/>
                  <a:ea typeface="ic 모던고딕 B" panose="02020603020101020101" pitchFamily="18" charset="-127"/>
                </a:endParaRPr>
              </a:p>
            </p:txBody>
          </p:sp>
          <p:sp>
            <p:nvSpPr>
              <p:cNvPr id="17" name="직사각형 16"/>
              <p:cNvSpPr/>
              <p:nvPr/>
            </p:nvSpPr>
            <p:spPr>
              <a:xfrm>
                <a:off x="858757" y="3655415"/>
                <a:ext cx="668707" cy="600164"/>
              </a:xfrm>
              <a:prstGeom prst="rect">
                <a:avLst/>
              </a:prstGeom>
            </p:spPr>
            <p:txBody>
              <a:bodyPr wrap="square">
                <a:spAutoFit/>
              </a:bodyPr>
              <a:lstStyle/>
              <a:p>
                <a:pPr>
                  <a:lnSpc>
                    <a:spcPct val="120000"/>
                  </a:lnSpc>
                </a:pPr>
                <a:r>
                  <a:rPr lang="da-DK" altLang="ko-KR" sz="3000" dirty="0" smtClean="0">
                    <a:solidFill>
                      <a:srgbClr val="0088C5"/>
                    </a:solidFill>
                    <a:latin typeface="ic 모던고딕 B" panose="02020603020101020101" pitchFamily="18" charset="-127"/>
                    <a:ea typeface="ic 모던고딕 B" panose="02020603020101020101" pitchFamily="18" charset="-127"/>
                  </a:rPr>
                  <a:t>01</a:t>
                </a:r>
                <a:endParaRPr lang="pt-BR" altLang="ko-KR" sz="3000" dirty="0">
                  <a:solidFill>
                    <a:srgbClr val="0088C5"/>
                  </a:solidFill>
                  <a:latin typeface="ic 모던고딕 B" panose="02020603020101020101" pitchFamily="18" charset="-127"/>
                  <a:ea typeface="ic 모던고딕 B" panose="02020603020101020101" pitchFamily="18" charset="-127"/>
                </a:endParaRPr>
              </a:p>
            </p:txBody>
          </p:sp>
          <p:sp>
            <p:nvSpPr>
              <p:cNvPr id="29" name="직사각형 28"/>
              <p:cNvSpPr/>
              <p:nvPr/>
            </p:nvSpPr>
            <p:spPr>
              <a:xfrm>
                <a:off x="1658153" y="5502253"/>
                <a:ext cx="3201879" cy="535531"/>
              </a:xfrm>
              <a:prstGeom prst="rect">
                <a:avLst/>
              </a:prstGeom>
            </p:spPr>
            <p:txBody>
              <a:bodyPr wrap="square">
                <a:spAutoFit/>
              </a:bodyPr>
              <a:lstStyle/>
              <a:p>
                <a:pPr algn="just">
                  <a:lnSpc>
                    <a:spcPct val="120000"/>
                  </a:lnSpc>
                </a:pPr>
                <a:r>
                  <a:rPr lang="pt-BR" altLang="ko-KR" sz="1200" dirty="0">
                    <a:solidFill>
                      <a:srgbClr val="00416B"/>
                    </a:solidFill>
                    <a:latin typeface="ic 모던고딕 L" panose="02020603020101020101" pitchFamily="18" charset="-127"/>
                    <a:ea typeface="ic 모던고딕 L" panose="02020603020101020101" pitchFamily="18" charset="-127"/>
                  </a:rPr>
                  <a:t>Lorem ipsum dolor sitarme dictas</a:t>
                </a:r>
              </a:p>
              <a:p>
                <a:pPr algn="just">
                  <a:lnSpc>
                    <a:spcPct val="120000"/>
                  </a:lnSpc>
                </a:pPr>
                <a:r>
                  <a:rPr lang="pt-BR" altLang="ko-KR" sz="1200" dirty="0">
                    <a:solidFill>
                      <a:srgbClr val="00416B"/>
                    </a:solidFill>
                    <a:latin typeface="ic 모던고딕 L" panose="02020603020101020101" pitchFamily="18" charset="-127"/>
                    <a:ea typeface="ic 모던고딕 L" panose="02020603020101020101" pitchFamily="18" charset="-127"/>
                  </a:rPr>
                  <a:t>fabula srecte quev sadltera doce</a:t>
                </a:r>
              </a:p>
            </p:txBody>
          </p:sp>
          <p:sp>
            <p:nvSpPr>
              <p:cNvPr id="30" name="직사각형 29"/>
              <p:cNvSpPr/>
              <p:nvPr/>
            </p:nvSpPr>
            <p:spPr>
              <a:xfrm>
                <a:off x="1635852" y="5127477"/>
                <a:ext cx="3224180" cy="430887"/>
              </a:xfrm>
              <a:prstGeom prst="rect">
                <a:avLst/>
              </a:prstGeom>
            </p:spPr>
            <p:txBody>
              <a:bodyPr wrap="square">
                <a:spAutoFit/>
              </a:bodyPr>
              <a:lstStyle/>
              <a:p>
                <a:pPr>
                  <a:lnSpc>
                    <a:spcPct val="120000"/>
                  </a:lnSpc>
                </a:pPr>
                <a:r>
                  <a:rPr lang="da-DK" altLang="ko-KR" sz="2000" dirty="0" smtClean="0">
                    <a:solidFill>
                      <a:srgbClr val="0088C5"/>
                    </a:solidFill>
                    <a:latin typeface="ic 모던고딕 B" panose="02020603020101020101" pitchFamily="18" charset="-127"/>
                    <a:ea typeface="ic 모던고딕 B" panose="02020603020101020101" pitchFamily="18" charset="-127"/>
                  </a:rPr>
                  <a:t>Lorem </a:t>
                </a:r>
                <a:r>
                  <a:rPr lang="da-DK" altLang="ko-KR" sz="2000" dirty="0">
                    <a:solidFill>
                      <a:srgbClr val="0088C5"/>
                    </a:solidFill>
                    <a:latin typeface="ic 모던고딕 B" panose="02020603020101020101" pitchFamily="18" charset="-127"/>
                    <a:ea typeface="ic 모던고딕 B" panose="02020603020101020101" pitchFamily="18" charset="-127"/>
                  </a:rPr>
                  <a:t>ipsum </a:t>
                </a:r>
                <a:r>
                  <a:rPr lang="da-DK" altLang="ko-KR" sz="2000" dirty="0" smtClean="0">
                    <a:solidFill>
                      <a:srgbClr val="0088C5"/>
                    </a:solidFill>
                    <a:latin typeface="ic 모던고딕 B" panose="02020603020101020101" pitchFamily="18" charset="-127"/>
                    <a:ea typeface="ic 모던고딕 B" panose="02020603020101020101" pitchFamily="18" charset="-127"/>
                  </a:rPr>
                  <a:t>dolor</a:t>
                </a:r>
                <a:endParaRPr lang="pt-BR" altLang="ko-KR" sz="2000" dirty="0">
                  <a:solidFill>
                    <a:srgbClr val="0088C5"/>
                  </a:solidFill>
                  <a:latin typeface="ic 모던고딕 B" panose="02020603020101020101" pitchFamily="18" charset="-127"/>
                  <a:ea typeface="ic 모던고딕 B" panose="02020603020101020101" pitchFamily="18" charset="-127"/>
                </a:endParaRPr>
              </a:p>
            </p:txBody>
          </p:sp>
          <p:sp>
            <p:nvSpPr>
              <p:cNvPr id="31" name="직사각형 30"/>
              <p:cNvSpPr/>
              <p:nvPr/>
            </p:nvSpPr>
            <p:spPr>
              <a:xfrm>
                <a:off x="858757" y="5043620"/>
                <a:ext cx="668707" cy="600164"/>
              </a:xfrm>
              <a:prstGeom prst="rect">
                <a:avLst/>
              </a:prstGeom>
            </p:spPr>
            <p:txBody>
              <a:bodyPr wrap="square">
                <a:spAutoFit/>
              </a:bodyPr>
              <a:lstStyle/>
              <a:p>
                <a:pPr>
                  <a:lnSpc>
                    <a:spcPct val="120000"/>
                  </a:lnSpc>
                </a:pPr>
                <a:r>
                  <a:rPr lang="da-DK" altLang="ko-KR" sz="3000" dirty="0" smtClean="0">
                    <a:solidFill>
                      <a:srgbClr val="0088C5"/>
                    </a:solidFill>
                    <a:latin typeface="ic 모던고딕 B" panose="02020603020101020101" pitchFamily="18" charset="-127"/>
                    <a:ea typeface="ic 모던고딕 B" panose="02020603020101020101" pitchFamily="18" charset="-127"/>
                  </a:rPr>
                  <a:t>03</a:t>
                </a:r>
                <a:endParaRPr lang="pt-BR" altLang="ko-KR" sz="3000" dirty="0">
                  <a:solidFill>
                    <a:srgbClr val="0088C5"/>
                  </a:solidFill>
                  <a:latin typeface="ic 모던고딕 B" panose="02020603020101020101" pitchFamily="18" charset="-127"/>
                  <a:ea typeface="ic 모던고딕 B" panose="02020603020101020101" pitchFamily="18" charset="-127"/>
                </a:endParaRPr>
              </a:p>
            </p:txBody>
          </p:sp>
        </p:grpSp>
        <p:grpSp>
          <p:nvGrpSpPr>
            <p:cNvPr id="39" name="그룹 38"/>
            <p:cNvGrpSpPr/>
            <p:nvPr/>
          </p:nvGrpSpPr>
          <p:grpSpPr>
            <a:xfrm>
              <a:off x="4829588" y="3655415"/>
              <a:ext cx="4001275" cy="2382369"/>
              <a:chOff x="858757" y="3655415"/>
              <a:chExt cx="4001275" cy="2382369"/>
            </a:xfrm>
          </p:grpSpPr>
          <p:sp>
            <p:nvSpPr>
              <p:cNvPr id="40" name="직사각형 39"/>
              <p:cNvSpPr/>
              <p:nvPr/>
            </p:nvSpPr>
            <p:spPr>
              <a:xfrm>
                <a:off x="1658153" y="4114048"/>
                <a:ext cx="3201879" cy="535531"/>
              </a:xfrm>
              <a:prstGeom prst="rect">
                <a:avLst/>
              </a:prstGeom>
            </p:spPr>
            <p:txBody>
              <a:bodyPr wrap="square">
                <a:spAutoFit/>
              </a:bodyPr>
              <a:lstStyle/>
              <a:p>
                <a:pPr algn="just">
                  <a:lnSpc>
                    <a:spcPct val="120000"/>
                  </a:lnSpc>
                </a:pPr>
                <a:r>
                  <a:rPr lang="pt-BR" altLang="ko-KR" sz="1200" dirty="0">
                    <a:solidFill>
                      <a:srgbClr val="00416B"/>
                    </a:solidFill>
                    <a:latin typeface="ic 모던고딕 L" panose="02020603020101020101" pitchFamily="18" charset="-127"/>
                    <a:ea typeface="ic 모던고딕 L" panose="02020603020101020101" pitchFamily="18" charset="-127"/>
                  </a:rPr>
                  <a:t>Lorem ipsum dolor </a:t>
                </a:r>
                <a:r>
                  <a:rPr lang="pt-BR" altLang="ko-KR" sz="1200" dirty="0" smtClean="0">
                    <a:solidFill>
                      <a:srgbClr val="00416B"/>
                    </a:solidFill>
                    <a:latin typeface="ic 모던고딕 L" panose="02020603020101020101" pitchFamily="18" charset="-127"/>
                    <a:ea typeface="ic 모던고딕 L" panose="02020603020101020101" pitchFamily="18" charset="-127"/>
                  </a:rPr>
                  <a:t>sitarme dictas</a:t>
                </a:r>
              </a:p>
              <a:p>
                <a:pPr algn="just">
                  <a:lnSpc>
                    <a:spcPct val="120000"/>
                  </a:lnSpc>
                </a:pPr>
                <a:r>
                  <a:rPr lang="pt-BR" altLang="ko-KR" sz="1200" dirty="0" smtClean="0">
                    <a:solidFill>
                      <a:srgbClr val="00416B"/>
                    </a:solidFill>
                    <a:latin typeface="ic 모던고딕 L" panose="02020603020101020101" pitchFamily="18" charset="-127"/>
                    <a:ea typeface="ic 모던고딕 L" panose="02020603020101020101" pitchFamily="18" charset="-127"/>
                  </a:rPr>
                  <a:t>fabula srecte quev sadltera doce</a:t>
                </a:r>
                <a:endParaRPr lang="pt-BR" altLang="ko-KR" sz="1200" dirty="0">
                  <a:solidFill>
                    <a:srgbClr val="00416B"/>
                  </a:solidFill>
                  <a:latin typeface="ic 모던고딕 L" panose="02020603020101020101" pitchFamily="18" charset="-127"/>
                  <a:ea typeface="ic 모던고딕 L" panose="02020603020101020101" pitchFamily="18" charset="-127"/>
                </a:endParaRPr>
              </a:p>
            </p:txBody>
          </p:sp>
          <p:sp>
            <p:nvSpPr>
              <p:cNvPr id="41" name="직사각형 40"/>
              <p:cNvSpPr/>
              <p:nvPr/>
            </p:nvSpPr>
            <p:spPr>
              <a:xfrm>
                <a:off x="1635852" y="3739272"/>
                <a:ext cx="3224180" cy="430887"/>
              </a:xfrm>
              <a:prstGeom prst="rect">
                <a:avLst/>
              </a:prstGeom>
            </p:spPr>
            <p:txBody>
              <a:bodyPr wrap="square">
                <a:spAutoFit/>
              </a:bodyPr>
              <a:lstStyle/>
              <a:p>
                <a:pPr>
                  <a:lnSpc>
                    <a:spcPct val="120000"/>
                  </a:lnSpc>
                </a:pPr>
                <a:r>
                  <a:rPr lang="da-DK" altLang="ko-KR" sz="2000" dirty="0" smtClean="0">
                    <a:solidFill>
                      <a:srgbClr val="0088C5"/>
                    </a:solidFill>
                    <a:latin typeface="ic 모던고딕 B" panose="02020603020101020101" pitchFamily="18" charset="-127"/>
                    <a:ea typeface="ic 모던고딕 B" panose="02020603020101020101" pitchFamily="18" charset="-127"/>
                  </a:rPr>
                  <a:t>Lorem </a:t>
                </a:r>
                <a:r>
                  <a:rPr lang="da-DK" altLang="ko-KR" sz="2000" dirty="0">
                    <a:solidFill>
                      <a:srgbClr val="0088C5"/>
                    </a:solidFill>
                    <a:latin typeface="ic 모던고딕 B" panose="02020603020101020101" pitchFamily="18" charset="-127"/>
                    <a:ea typeface="ic 모던고딕 B" panose="02020603020101020101" pitchFamily="18" charset="-127"/>
                  </a:rPr>
                  <a:t>ipsum </a:t>
                </a:r>
                <a:r>
                  <a:rPr lang="da-DK" altLang="ko-KR" sz="2000" dirty="0" smtClean="0">
                    <a:solidFill>
                      <a:srgbClr val="0088C5"/>
                    </a:solidFill>
                    <a:latin typeface="ic 모던고딕 B" panose="02020603020101020101" pitchFamily="18" charset="-127"/>
                    <a:ea typeface="ic 모던고딕 B" panose="02020603020101020101" pitchFamily="18" charset="-127"/>
                  </a:rPr>
                  <a:t>dolor</a:t>
                </a:r>
                <a:endParaRPr lang="pt-BR" altLang="ko-KR" sz="2000" dirty="0">
                  <a:solidFill>
                    <a:srgbClr val="0088C5"/>
                  </a:solidFill>
                  <a:latin typeface="ic 모던고딕 B" panose="02020603020101020101" pitchFamily="18" charset="-127"/>
                  <a:ea typeface="ic 모던고딕 B" panose="02020603020101020101" pitchFamily="18" charset="-127"/>
                </a:endParaRPr>
              </a:p>
            </p:txBody>
          </p:sp>
          <p:sp>
            <p:nvSpPr>
              <p:cNvPr id="42" name="직사각형 41"/>
              <p:cNvSpPr/>
              <p:nvPr/>
            </p:nvSpPr>
            <p:spPr>
              <a:xfrm>
                <a:off x="858757" y="3655415"/>
                <a:ext cx="668707" cy="600164"/>
              </a:xfrm>
              <a:prstGeom prst="rect">
                <a:avLst/>
              </a:prstGeom>
            </p:spPr>
            <p:txBody>
              <a:bodyPr wrap="square">
                <a:spAutoFit/>
              </a:bodyPr>
              <a:lstStyle/>
              <a:p>
                <a:pPr>
                  <a:lnSpc>
                    <a:spcPct val="120000"/>
                  </a:lnSpc>
                </a:pPr>
                <a:r>
                  <a:rPr lang="da-DK" altLang="ko-KR" sz="3000" dirty="0" smtClean="0">
                    <a:solidFill>
                      <a:srgbClr val="0088C5"/>
                    </a:solidFill>
                    <a:latin typeface="ic 모던고딕 B" panose="02020603020101020101" pitchFamily="18" charset="-127"/>
                    <a:ea typeface="ic 모던고딕 B" panose="02020603020101020101" pitchFamily="18" charset="-127"/>
                  </a:rPr>
                  <a:t>02</a:t>
                </a:r>
                <a:endParaRPr lang="pt-BR" altLang="ko-KR" sz="3000" dirty="0">
                  <a:solidFill>
                    <a:srgbClr val="0088C5"/>
                  </a:solidFill>
                  <a:latin typeface="ic 모던고딕 B" panose="02020603020101020101" pitchFamily="18" charset="-127"/>
                  <a:ea typeface="ic 모던고딕 B" panose="02020603020101020101" pitchFamily="18" charset="-127"/>
                </a:endParaRPr>
              </a:p>
            </p:txBody>
          </p:sp>
          <p:sp>
            <p:nvSpPr>
              <p:cNvPr id="43" name="직사각형 42"/>
              <p:cNvSpPr/>
              <p:nvPr/>
            </p:nvSpPr>
            <p:spPr>
              <a:xfrm>
                <a:off x="1658153" y="5502253"/>
                <a:ext cx="3201879" cy="535531"/>
              </a:xfrm>
              <a:prstGeom prst="rect">
                <a:avLst/>
              </a:prstGeom>
            </p:spPr>
            <p:txBody>
              <a:bodyPr wrap="square">
                <a:spAutoFit/>
              </a:bodyPr>
              <a:lstStyle/>
              <a:p>
                <a:pPr algn="just">
                  <a:lnSpc>
                    <a:spcPct val="120000"/>
                  </a:lnSpc>
                </a:pPr>
                <a:r>
                  <a:rPr lang="pt-BR" altLang="ko-KR" sz="1200" dirty="0">
                    <a:solidFill>
                      <a:srgbClr val="00416B"/>
                    </a:solidFill>
                    <a:latin typeface="ic 모던고딕 L" panose="02020603020101020101" pitchFamily="18" charset="-127"/>
                    <a:ea typeface="ic 모던고딕 L" panose="02020603020101020101" pitchFamily="18" charset="-127"/>
                  </a:rPr>
                  <a:t>Lorem ipsum dolor sitarme dictas</a:t>
                </a:r>
              </a:p>
              <a:p>
                <a:pPr algn="just">
                  <a:lnSpc>
                    <a:spcPct val="120000"/>
                  </a:lnSpc>
                </a:pPr>
                <a:r>
                  <a:rPr lang="pt-BR" altLang="ko-KR" sz="1200" dirty="0">
                    <a:solidFill>
                      <a:srgbClr val="00416B"/>
                    </a:solidFill>
                    <a:latin typeface="ic 모던고딕 L" panose="02020603020101020101" pitchFamily="18" charset="-127"/>
                    <a:ea typeface="ic 모던고딕 L" panose="02020603020101020101" pitchFamily="18" charset="-127"/>
                  </a:rPr>
                  <a:t>fabula srecte quev sadltera doce</a:t>
                </a:r>
              </a:p>
            </p:txBody>
          </p:sp>
          <p:sp>
            <p:nvSpPr>
              <p:cNvPr id="44" name="직사각형 43"/>
              <p:cNvSpPr/>
              <p:nvPr/>
            </p:nvSpPr>
            <p:spPr>
              <a:xfrm>
                <a:off x="1635852" y="5127477"/>
                <a:ext cx="3224180" cy="430887"/>
              </a:xfrm>
              <a:prstGeom prst="rect">
                <a:avLst/>
              </a:prstGeom>
            </p:spPr>
            <p:txBody>
              <a:bodyPr wrap="square">
                <a:spAutoFit/>
              </a:bodyPr>
              <a:lstStyle/>
              <a:p>
                <a:pPr>
                  <a:lnSpc>
                    <a:spcPct val="120000"/>
                  </a:lnSpc>
                </a:pPr>
                <a:r>
                  <a:rPr lang="da-DK" altLang="ko-KR" sz="2000" dirty="0" smtClean="0">
                    <a:solidFill>
                      <a:srgbClr val="0088C5"/>
                    </a:solidFill>
                    <a:latin typeface="ic 모던고딕 B" panose="02020603020101020101" pitchFamily="18" charset="-127"/>
                    <a:ea typeface="ic 모던고딕 B" panose="02020603020101020101" pitchFamily="18" charset="-127"/>
                  </a:rPr>
                  <a:t>Lorem </a:t>
                </a:r>
                <a:r>
                  <a:rPr lang="da-DK" altLang="ko-KR" sz="2000" dirty="0">
                    <a:solidFill>
                      <a:srgbClr val="0088C5"/>
                    </a:solidFill>
                    <a:latin typeface="ic 모던고딕 B" panose="02020603020101020101" pitchFamily="18" charset="-127"/>
                    <a:ea typeface="ic 모던고딕 B" panose="02020603020101020101" pitchFamily="18" charset="-127"/>
                  </a:rPr>
                  <a:t>ipsum </a:t>
                </a:r>
                <a:r>
                  <a:rPr lang="da-DK" altLang="ko-KR" sz="2000" dirty="0" smtClean="0">
                    <a:solidFill>
                      <a:srgbClr val="0088C5"/>
                    </a:solidFill>
                    <a:latin typeface="ic 모던고딕 B" panose="02020603020101020101" pitchFamily="18" charset="-127"/>
                    <a:ea typeface="ic 모던고딕 B" panose="02020603020101020101" pitchFamily="18" charset="-127"/>
                  </a:rPr>
                  <a:t>dolor</a:t>
                </a:r>
                <a:endParaRPr lang="pt-BR" altLang="ko-KR" sz="2000" dirty="0">
                  <a:solidFill>
                    <a:srgbClr val="0088C5"/>
                  </a:solidFill>
                  <a:latin typeface="ic 모던고딕 B" panose="02020603020101020101" pitchFamily="18" charset="-127"/>
                  <a:ea typeface="ic 모던고딕 B" panose="02020603020101020101" pitchFamily="18" charset="-127"/>
                </a:endParaRPr>
              </a:p>
            </p:txBody>
          </p:sp>
          <p:sp>
            <p:nvSpPr>
              <p:cNvPr id="45" name="직사각형 44"/>
              <p:cNvSpPr/>
              <p:nvPr/>
            </p:nvSpPr>
            <p:spPr>
              <a:xfrm>
                <a:off x="858757" y="5043620"/>
                <a:ext cx="668707" cy="600164"/>
              </a:xfrm>
              <a:prstGeom prst="rect">
                <a:avLst/>
              </a:prstGeom>
            </p:spPr>
            <p:txBody>
              <a:bodyPr wrap="square">
                <a:spAutoFit/>
              </a:bodyPr>
              <a:lstStyle/>
              <a:p>
                <a:pPr>
                  <a:lnSpc>
                    <a:spcPct val="120000"/>
                  </a:lnSpc>
                </a:pPr>
                <a:r>
                  <a:rPr lang="da-DK" altLang="ko-KR" sz="3000" dirty="0" smtClean="0">
                    <a:solidFill>
                      <a:srgbClr val="0088C5"/>
                    </a:solidFill>
                    <a:latin typeface="ic 모던고딕 B" panose="02020603020101020101" pitchFamily="18" charset="-127"/>
                    <a:ea typeface="ic 모던고딕 B" panose="02020603020101020101" pitchFamily="18" charset="-127"/>
                  </a:rPr>
                  <a:t>04</a:t>
                </a:r>
                <a:endParaRPr lang="pt-BR" altLang="ko-KR" sz="3000" dirty="0">
                  <a:solidFill>
                    <a:srgbClr val="0088C5"/>
                  </a:solidFill>
                  <a:latin typeface="ic 모던고딕 B" panose="02020603020101020101" pitchFamily="18" charset="-127"/>
                  <a:ea typeface="ic 모던고딕 B" panose="02020603020101020101" pitchFamily="18" charset="-127"/>
                </a:endParaRPr>
              </a:p>
            </p:txBody>
          </p:sp>
        </p:grpSp>
      </p:grpSp>
    </p:spTree>
    <p:extLst>
      <p:ext uri="{BB962C8B-B14F-4D97-AF65-F5344CB8AC3E}">
        <p14:creationId xmlns:p14="http://schemas.microsoft.com/office/powerpoint/2010/main" val="37834557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그룹 1"/>
          <p:cNvGrpSpPr/>
          <p:nvPr/>
        </p:nvGrpSpPr>
        <p:grpSpPr>
          <a:xfrm>
            <a:off x="1465265" y="2132856"/>
            <a:ext cx="6439885" cy="2311807"/>
            <a:chOff x="1465265" y="2132856"/>
            <a:chExt cx="6439885" cy="2311807"/>
          </a:xfrm>
        </p:grpSpPr>
        <p:sp>
          <p:nvSpPr>
            <p:cNvPr id="58" name="직사각형 57"/>
            <p:cNvSpPr/>
            <p:nvPr/>
          </p:nvSpPr>
          <p:spPr>
            <a:xfrm>
              <a:off x="1496438" y="3146872"/>
              <a:ext cx="5832648" cy="523220"/>
            </a:xfrm>
            <a:prstGeom prst="rect">
              <a:avLst/>
            </a:prstGeom>
          </p:spPr>
          <p:txBody>
            <a:bodyPr wrap="square">
              <a:spAutoFit/>
            </a:bodyPr>
            <a:lstStyle/>
            <a:p>
              <a:r>
                <a:rPr lang="en-US" altLang="ko-KR" sz="2800" dirty="0">
                  <a:solidFill>
                    <a:srgbClr val="5BA7DC"/>
                  </a:solidFill>
                  <a:latin typeface="ic 모던고딕 B" panose="02020603020101020101" pitchFamily="18" charset="-127"/>
                  <a:ea typeface="ic 모던고딕 B" panose="02020603020101020101" pitchFamily="18" charset="-127"/>
                </a:rPr>
                <a:t>Lorem ipsum dolor </a:t>
              </a:r>
              <a:r>
                <a:rPr lang="en-US" altLang="ko-KR" sz="2800" dirty="0" err="1" smtClean="0">
                  <a:solidFill>
                    <a:srgbClr val="5BA7DC"/>
                  </a:solidFill>
                  <a:latin typeface="ic 모던고딕 B" panose="02020603020101020101" pitchFamily="18" charset="-127"/>
                  <a:ea typeface="ic 모던고딕 B" panose="02020603020101020101" pitchFamily="18" charset="-127"/>
                </a:rPr>
                <a:t>sitame</a:t>
              </a:r>
              <a:endParaRPr lang="en-US" altLang="ko-KR" sz="2800" dirty="0">
                <a:solidFill>
                  <a:srgbClr val="5BA7DC"/>
                </a:solidFill>
                <a:latin typeface="ic 모던고딕 B" panose="02020603020101020101" pitchFamily="18" charset="-127"/>
                <a:ea typeface="ic 모던고딕 B" panose="02020603020101020101" pitchFamily="18" charset="-127"/>
              </a:endParaRPr>
            </a:p>
          </p:txBody>
        </p:sp>
        <p:sp>
          <p:nvSpPr>
            <p:cNvPr id="59" name="TextBox 58"/>
            <p:cNvSpPr txBox="1"/>
            <p:nvPr/>
          </p:nvSpPr>
          <p:spPr>
            <a:xfrm>
              <a:off x="1496438" y="3670092"/>
              <a:ext cx="6408712" cy="774571"/>
            </a:xfrm>
            <a:prstGeom prst="rect">
              <a:avLst/>
            </a:prstGeom>
            <a:noFill/>
          </p:spPr>
          <p:txBody>
            <a:bodyPr wrap="square" rtlCol="0">
              <a:spAutoFit/>
            </a:bodyPr>
            <a:lstStyle/>
            <a:p>
              <a:pPr>
                <a:spcAft>
                  <a:spcPts val="500"/>
                </a:spcAft>
              </a:pPr>
              <a:r>
                <a:rPr lang="en-US" altLang="ko-KR" sz="1200" dirty="0">
                  <a:solidFill>
                    <a:schemeClr val="bg1"/>
                  </a:solidFill>
                  <a:latin typeface="ic 모던고딕 L" panose="02020603020101020101" pitchFamily="18" charset="-127"/>
                  <a:ea typeface="ic 모던고딕 L" panose="02020603020101020101" pitchFamily="18" charset="-127"/>
                </a:rPr>
                <a:t>Lorem ipsum dolor sit </a:t>
              </a:r>
              <a:r>
                <a:rPr lang="en-US" altLang="ko-KR" sz="1200" dirty="0" err="1">
                  <a:solidFill>
                    <a:schemeClr val="bg1"/>
                  </a:solidFill>
                  <a:latin typeface="ic 모던고딕 L" panose="02020603020101020101" pitchFamily="18" charset="-127"/>
                  <a:ea typeface="ic 모던고딕 L" panose="02020603020101020101" pitchFamily="18" charset="-127"/>
                </a:rPr>
                <a:t>amet</a:t>
              </a:r>
              <a:r>
                <a:rPr lang="en-US" altLang="ko-KR" sz="1200" dirty="0">
                  <a:solidFill>
                    <a:schemeClr val="bg1"/>
                  </a:solidFill>
                  <a:latin typeface="ic 모던고딕 L" panose="02020603020101020101" pitchFamily="18" charset="-127"/>
                  <a:ea typeface="ic 모던고딕 L" panose="02020603020101020101" pitchFamily="18" charset="-127"/>
                </a:rPr>
                <a:t>, </a:t>
              </a:r>
              <a:r>
                <a:rPr lang="en-US" altLang="ko-KR" sz="1200" dirty="0" err="1">
                  <a:solidFill>
                    <a:schemeClr val="bg1"/>
                  </a:solidFill>
                  <a:latin typeface="ic 모던고딕 L" panose="02020603020101020101" pitchFamily="18" charset="-127"/>
                  <a:ea typeface="ic 모던고딕 L" panose="02020603020101020101" pitchFamily="18" charset="-127"/>
                </a:rPr>
                <a:t>est</a:t>
              </a:r>
              <a:r>
                <a:rPr lang="en-US" altLang="ko-KR" sz="1200" dirty="0">
                  <a:solidFill>
                    <a:schemeClr val="bg1"/>
                  </a:solidFill>
                  <a:latin typeface="ic 모던고딕 L" panose="02020603020101020101" pitchFamily="18" charset="-127"/>
                  <a:ea typeface="ic 모던고딕 L" panose="02020603020101020101" pitchFamily="18" charset="-127"/>
                </a:rPr>
                <a:t> in </a:t>
              </a:r>
              <a:r>
                <a:rPr lang="en-US" altLang="ko-KR" sz="1200" dirty="0" err="1">
                  <a:solidFill>
                    <a:schemeClr val="bg1"/>
                  </a:solidFill>
                  <a:latin typeface="ic 모던고딕 L" panose="02020603020101020101" pitchFamily="18" charset="-127"/>
                  <a:ea typeface="ic 모던고딕 L" panose="02020603020101020101" pitchFamily="18" charset="-127"/>
                </a:rPr>
                <a:t>munere</a:t>
              </a:r>
              <a:r>
                <a:rPr lang="en-US" altLang="ko-KR" sz="1200" dirty="0">
                  <a:solidFill>
                    <a:schemeClr val="bg1"/>
                  </a:solidFill>
                  <a:latin typeface="ic 모던고딕 L" panose="02020603020101020101" pitchFamily="18" charset="-127"/>
                  <a:ea typeface="ic 모던고딕 L" panose="02020603020101020101" pitchFamily="18" charset="-127"/>
                </a:rPr>
                <a:t> </a:t>
              </a:r>
              <a:r>
                <a:rPr lang="en-US" altLang="ko-KR" sz="1200" dirty="0" err="1">
                  <a:solidFill>
                    <a:schemeClr val="bg1"/>
                  </a:solidFill>
                  <a:latin typeface="ic 모던고딕 L" panose="02020603020101020101" pitchFamily="18" charset="-127"/>
                  <a:ea typeface="ic 모던고딕 L" panose="02020603020101020101" pitchFamily="18" charset="-127"/>
                </a:rPr>
                <a:t>dolores</a:t>
              </a:r>
              <a:r>
                <a:rPr lang="en-US" altLang="ko-KR" sz="1200" dirty="0">
                  <a:solidFill>
                    <a:schemeClr val="bg1"/>
                  </a:solidFill>
                  <a:latin typeface="ic 모던고딕 L" panose="02020603020101020101" pitchFamily="18" charset="-127"/>
                  <a:ea typeface="ic 모던고딕 L" panose="02020603020101020101" pitchFamily="18" charset="-127"/>
                </a:rPr>
                <a:t>, </a:t>
              </a:r>
              <a:r>
                <a:rPr lang="en-US" altLang="ko-KR" sz="1200" dirty="0" err="1">
                  <a:solidFill>
                    <a:schemeClr val="bg1"/>
                  </a:solidFill>
                  <a:latin typeface="ic 모던고딕 L" panose="02020603020101020101" pitchFamily="18" charset="-127"/>
                  <a:ea typeface="ic 모던고딕 L" panose="02020603020101020101" pitchFamily="18" charset="-127"/>
                </a:rPr>
                <a:t>pri</a:t>
              </a:r>
              <a:r>
                <a:rPr lang="en-US" altLang="ko-KR" sz="1200" dirty="0">
                  <a:solidFill>
                    <a:schemeClr val="bg1"/>
                  </a:solidFill>
                  <a:latin typeface="ic 모던고딕 L" panose="02020603020101020101" pitchFamily="18" charset="-127"/>
                  <a:ea typeface="ic 모던고딕 L" panose="02020603020101020101" pitchFamily="18" charset="-127"/>
                </a:rPr>
                <a:t> </a:t>
              </a:r>
              <a:r>
                <a:rPr lang="en-US" altLang="ko-KR" sz="1200" dirty="0" err="1" smtClean="0">
                  <a:solidFill>
                    <a:schemeClr val="bg1"/>
                  </a:solidFill>
                  <a:latin typeface="ic 모던고딕 L" panose="02020603020101020101" pitchFamily="18" charset="-127"/>
                  <a:ea typeface="ic 모던고딕 L" panose="02020603020101020101" pitchFamily="18" charset="-127"/>
                </a:rPr>
                <a:t>atdis</a:t>
              </a:r>
              <a:endParaRPr lang="en-US" altLang="ko-KR" sz="1200" dirty="0" smtClean="0">
                <a:solidFill>
                  <a:schemeClr val="bg1"/>
                </a:solidFill>
                <a:latin typeface="ic 모던고딕 L" panose="02020603020101020101" pitchFamily="18" charset="-127"/>
                <a:ea typeface="ic 모던고딕 L" panose="02020603020101020101" pitchFamily="18" charset="-127"/>
              </a:endParaRPr>
            </a:p>
            <a:p>
              <a:pPr>
                <a:spcAft>
                  <a:spcPts val="500"/>
                </a:spcAft>
              </a:pPr>
              <a:r>
                <a:rPr lang="en-US" altLang="ko-KR" sz="1200" dirty="0" err="1" smtClean="0">
                  <a:solidFill>
                    <a:schemeClr val="bg1"/>
                  </a:solidFill>
                  <a:latin typeface="ic 모던고딕 L" panose="02020603020101020101" pitchFamily="18" charset="-127"/>
                  <a:ea typeface="ic 모던고딕 L" panose="02020603020101020101" pitchFamily="18" charset="-127"/>
                </a:rPr>
                <a:t>cere</a:t>
              </a:r>
              <a:r>
                <a:rPr lang="en-US" altLang="ko-KR" sz="1200" dirty="0" smtClean="0">
                  <a:solidFill>
                    <a:schemeClr val="bg1"/>
                  </a:solidFill>
                  <a:latin typeface="ic 모던고딕 L" panose="02020603020101020101" pitchFamily="18" charset="-127"/>
                  <a:ea typeface="ic 모던고딕 L" panose="02020603020101020101" pitchFamily="18" charset="-127"/>
                </a:rPr>
                <a:t> </a:t>
              </a:r>
              <a:r>
                <a:rPr lang="en-US" altLang="ko-KR" sz="1200" dirty="0" err="1">
                  <a:solidFill>
                    <a:schemeClr val="bg1"/>
                  </a:solidFill>
                  <a:latin typeface="ic 모던고딕 L" panose="02020603020101020101" pitchFamily="18" charset="-127"/>
                  <a:ea typeface="ic 모던고딕 L" panose="02020603020101020101" pitchFamily="18" charset="-127"/>
                </a:rPr>
                <a:t>copiosae</a:t>
              </a:r>
              <a:r>
                <a:rPr lang="en-US" altLang="ko-KR" sz="1200" dirty="0">
                  <a:solidFill>
                    <a:schemeClr val="bg1"/>
                  </a:solidFill>
                  <a:latin typeface="ic 모던고딕 L" panose="02020603020101020101" pitchFamily="18" charset="-127"/>
                  <a:ea typeface="ic 모던고딕 L" panose="02020603020101020101" pitchFamily="18" charset="-127"/>
                </a:rPr>
                <a:t> </a:t>
              </a:r>
              <a:r>
                <a:rPr lang="en-US" altLang="ko-KR" sz="1200" dirty="0" err="1">
                  <a:solidFill>
                    <a:schemeClr val="bg1"/>
                  </a:solidFill>
                  <a:latin typeface="ic 모던고딕 L" panose="02020603020101020101" pitchFamily="18" charset="-127"/>
                  <a:ea typeface="ic 모던고딕 L" panose="02020603020101020101" pitchFamily="18" charset="-127"/>
                </a:rPr>
                <a:t>delectus</a:t>
              </a:r>
              <a:r>
                <a:rPr lang="en-US" altLang="ko-KR" sz="1200" dirty="0">
                  <a:solidFill>
                    <a:schemeClr val="bg1"/>
                  </a:solidFill>
                  <a:latin typeface="ic 모던고딕 L" panose="02020603020101020101" pitchFamily="18" charset="-127"/>
                  <a:ea typeface="ic 모던고딕 L" panose="02020603020101020101" pitchFamily="18" charset="-127"/>
                </a:rPr>
                <a:t>. </a:t>
              </a:r>
              <a:r>
                <a:rPr lang="en-US" altLang="ko-KR" sz="1200" dirty="0" err="1">
                  <a:solidFill>
                    <a:schemeClr val="bg1"/>
                  </a:solidFill>
                  <a:latin typeface="ic 모던고딕 L" panose="02020603020101020101" pitchFamily="18" charset="-127"/>
                  <a:ea typeface="ic 모던고딕 L" panose="02020603020101020101" pitchFamily="18" charset="-127"/>
                </a:rPr>
                <a:t>Ei</a:t>
              </a:r>
              <a:r>
                <a:rPr lang="en-US" altLang="ko-KR" sz="1200" dirty="0">
                  <a:solidFill>
                    <a:schemeClr val="bg1"/>
                  </a:solidFill>
                  <a:latin typeface="ic 모던고딕 L" panose="02020603020101020101" pitchFamily="18" charset="-127"/>
                  <a:ea typeface="ic 모던고딕 L" panose="02020603020101020101" pitchFamily="18" charset="-127"/>
                </a:rPr>
                <a:t> magna </a:t>
              </a:r>
              <a:r>
                <a:rPr lang="en-US" altLang="ko-KR" sz="1200" dirty="0" err="1">
                  <a:solidFill>
                    <a:schemeClr val="bg1"/>
                  </a:solidFill>
                  <a:latin typeface="ic 모던고딕 L" panose="02020603020101020101" pitchFamily="18" charset="-127"/>
                  <a:ea typeface="ic 모던고딕 L" panose="02020603020101020101" pitchFamily="18" charset="-127"/>
                </a:rPr>
                <a:t>zril</a:t>
              </a:r>
              <a:r>
                <a:rPr lang="en-US" altLang="ko-KR" sz="1200" dirty="0">
                  <a:solidFill>
                    <a:schemeClr val="bg1"/>
                  </a:solidFill>
                  <a:latin typeface="ic 모던고딕 L" panose="02020603020101020101" pitchFamily="18" charset="-127"/>
                  <a:ea typeface="ic 모던고딕 L" panose="02020603020101020101" pitchFamily="18" charset="-127"/>
                </a:rPr>
                <a:t> </a:t>
              </a:r>
              <a:r>
                <a:rPr lang="en-US" altLang="ko-KR" sz="1200" dirty="0" err="1">
                  <a:solidFill>
                    <a:schemeClr val="bg1"/>
                  </a:solidFill>
                  <a:latin typeface="ic 모던고딕 L" panose="02020603020101020101" pitchFamily="18" charset="-127"/>
                  <a:ea typeface="ic 모던고딕 L" panose="02020603020101020101" pitchFamily="18" charset="-127"/>
                </a:rPr>
                <a:t>expetendis</a:t>
              </a:r>
              <a:r>
                <a:rPr lang="en-US" altLang="ko-KR" sz="1200" dirty="0">
                  <a:solidFill>
                    <a:schemeClr val="bg1"/>
                  </a:solidFill>
                  <a:latin typeface="ic 모던고딕 L" panose="02020603020101020101" pitchFamily="18" charset="-127"/>
                  <a:ea typeface="ic 모던고딕 L" panose="02020603020101020101" pitchFamily="18" charset="-127"/>
                </a:rPr>
                <a:t> </a:t>
              </a:r>
              <a:r>
                <a:rPr lang="en-US" altLang="ko-KR" sz="1200" dirty="0" smtClean="0">
                  <a:solidFill>
                    <a:schemeClr val="bg1"/>
                  </a:solidFill>
                  <a:latin typeface="ic 모던고딕 L" panose="02020603020101020101" pitchFamily="18" charset="-127"/>
                  <a:ea typeface="ic 모던고딕 L" panose="02020603020101020101" pitchFamily="18" charset="-127"/>
                </a:rPr>
                <a:t>quo </a:t>
              </a:r>
              <a:r>
                <a:rPr lang="en-US" altLang="ko-KR" sz="1200" dirty="0" err="1" smtClean="0">
                  <a:solidFill>
                    <a:schemeClr val="bg1"/>
                  </a:solidFill>
                  <a:latin typeface="ic 모던고딕 L" panose="02020603020101020101" pitchFamily="18" charset="-127"/>
                  <a:ea typeface="ic 모던고딕 L" panose="02020603020101020101" pitchFamily="18" charset="-127"/>
                </a:rPr>
                <a:t>bonor</a:t>
              </a:r>
              <a:endParaRPr lang="en-US" altLang="ko-KR" sz="1200" dirty="0" smtClean="0">
                <a:solidFill>
                  <a:schemeClr val="bg1"/>
                </a:solidFill>
                <a:latin typeface="ic 모던고딕 L" panose="02020603020101020101" pitchFamily="18" charset="-127"/>
                <a:ea typeface="ic 모던고딕 L" panose="02020603020101020101" pitchFamily="18" charset="-127"/>
              </a:endParaRPr>
            </a:p>
            <a:p>
              <a:pPr>
                <a:spcAft>
                  <a:spcPts val="500"/>
                </a:spcAft>
              </a:pPr>
              <a:r>
                <a:rPr lang="en-US" altLang="ko-KR" sz="1200" dirty="0" smtClean="0">
                  <a:solidFill>
                    <a:schemeClr val="bg1"/>
                  </a:solidFill>
                  <a:latin typeface="ic 모던고딕 L" panose="02020603020101020101" pitchFamily="18" charset="-127"/>
                  <a:ea typeface="ic 모던고딕 L" panose="02020603020101020101" pitchFamily="18" charset="-127"/>
                </a:rPr>
                <a:t>um </a:t>
              </a:r>
              <a:r>
                <a:rPr lang="en-US" altLang="ko-KR" sz="1200" dirty="0" err="1">
                  <a:solidFill>
                    <a:schemeClr val="bg1"/>
                  </a:solidFill>
                  <a:latin typeface="ic 모던고딕 L" panose="02020603020101020101" pitchFamily="18" charset="-127"/>
                  <a:ea typeface="ic 모던고딕 L" panose="02020603020101020101" pitchFamily="18" charset="-127"/>
                </a:rPr>
                <a:t>dolores</a:t>
              </a:r>
              <a:r>
                <a:rPr lang="en-US" altLang="ko-KR" sz="1200" dirty="0">
                  <a:solidFill>
                    <a:schemeClr val="bg1"/>
                  </a:solidFill>
                  <a:latin typeface="ic 모던고딕 L" panose="02020603020101020101" pitchFamily="18" charset="-127"/>
                  <a:ea typeface="ic 모던고딕 L" panose="02020603020101020101" pitchFamily="18" charset="-127"/>
                </a:rPr>
                <a:t> ex mea. </a:t>
              </a:r>
              <a:r>
                <a:rPr lang="en-US" altLang="ko-KR" sz="1200" dirty="0" err="1">
                  <a:solidFill>
                    <a:schemeClr val="bg1"/>
                  </a:solidFill>
                  <a:latin typeface="ic 모던고딕 L" panose="02020603020101020101" pitchFamily="18" charset="-127"/>
                  <a:ea typeface="ic 모던고딕 L" panose="02020603020101020101" pitchFamily="18" charset="-127"/>
                </a:rPr>
                <a:t>Commodo</a:t>
              </a:r>
              <a:r>
                <a:rPr lang="en-US" altLang="ko-KR" sz="1200" dirty="0">
                  <a:solidFill>
                    <a:schemeClr val="bg1"/>
                  </a:solidFill>
                  <a:latin typeface="ic 모던고딕 L" panose="02020603020101020101" pitchFamily="18" charset="-127"/>
                  <a:ea typeface="ic 모던고딕 L" panose="02020603020101020101" pitchFamily="18" charset="-127"/>
                </a:rPr>
                <a:t> </a:t>
              </a:r>
              <a:r>
                <a:rPr lang="en-US" altLang="ko-KR" sz="1200" dirty="0" err="1">
                  <a:solidFill>
                    <a:schemeClr val="bg1"/>
                  </a:solidFill>
                  <a:latin typeface="ic 모던고딕 L" panose="02020603020101020101" pitchFamily="18" charset="-127"/>
                  <a:ea typeface="ic 모던고딕 L" panose="02020603020101020101" pitchFamily="18" charset="-127"/>
                </a:rPr>
                <a:t>tractatos</a:t>
              </a:r>
              <a:r>
                <a:rPr lang="en-US" altLang="ko-KR" sz="1200" dirty="0">
                  <a:solidFill>
                    <a:schemeClr val="bg1"/>
                  </a:solidFill>
                  <a:latin typeface="ic 모던고딕 L" panose="02020603020101020101" pitchFamily="18" charset="-127"/>
                  <a:ea typeface="ic 모던고딕 L" panose="02020603020101020101" pitchFamily="18" charset="-127"/>
                </a:rPr>
                <a:t> duo </a:t>
              </a:r>
              <a:r>
                <a:rPr lang="en-US" altLang="ko-KR" sz="1200" dirty="0" err="1">
                  <a:solidFill>
                    <a:schemeClr val="bg1"/>
                  </a:solidFill>
                  <a:latin typeface="ic 모던고딕 L" panose="02020603020101020101" pitchFamily="18" charset="-127"/>
                  <a:ea typeface="ic 모던고딕 L" panose="02020603020101020101" pitchFamily="18" charset="-127"/>
                </a:rPr>
                <a:t>ea</a:t>
              </a:r>
              <a:r>
                <a:rPr lang="en-US" altLang="ko-KR" sz="1200" dirty="0">
                  <a:solidFill>
                    <a:schemeClr val="bg1"/>
                  </a:solidFill>
                  <a:latin typeface="ic 모던고딕 L" panose="02020603020101020101" pitchFamily="18" charset="-127"/>
                  <a:ea typeface="ic 모던고딕 L" panose="02020603020101020101" pitchFamily="18" charset="-127"/>
                </a:rPr>
                <a:t>, </a:t>
              </a:r>
              <a:r>
                <a:rPr lang="en-US" altLang="ko-KR" sz="1200" dirty="0" err="1" smtClean="0">
                  <a:solidFill>
                    <a:schemeClr val="bg1"/>
                  </a:solidFill>
                  <a:latin typeface="ic 모던고딕 L" panose="02020603020101020101" pitchFamily="18" charset="-127"/>
                  <a:ea typeface="ic 모던고딕 L" panose="02020603020101020101" pitchFamily="18" charset="-127"/>
                </a:rPr>
                <a:t>hisin</a:t>
              </a:r>
              <a:r>
                <a:rPr lang="en-US" altLang="ko-KR" sz="1200" dirty="0" smtClean="0">
                  <a:solidFill>
                    <a:schemeClr val="bg1"/>
                  </a:solidFill>
                  <a:latin typeface="ic 모던고딕 L" panose="02020603020101020101" pitchFamily="18" charset="-127"/>
                  <a:ea typeface="ic 모던고딕 L" panose="02020603020101020101" pitchFamily="18" charset="-127"/>
                </a:rPr>
                <a:t> </a:t>
              </a:r>
              <a:r>
                <a:rPr lang="en-US" altLang="ko-KR" sz="1200" dirty="0" err="1" smtClean="0">
                  <a:solidFill>
                    <a:schemeClr val="bg1"/>
                  </a:solidFill>
                  <a:latin typeface="ic 모던고딕 L" panose="02020603020101020101" pitchFamily="18" charset="-127"/>
                  <a:ea typeface="ic 모던고딕 L" panose="02020603020101020101" pitchFamily="18" charset="-127"/>
                </a:rPr>
                <a:t>iustoe</a:t>
              </a:r>
              <a:r>
                <a:rPr lang="en-US" altLang="ko-KR" sz="1200" dirty="0" smtClean="0">
                  <a:solidFill>
                    <a:schemeClr val="bg1"/>
                  </a:solidFill>
                  <a:latin typeface="ic 모던고딕 L" panose="02020603020101020101" pitchFamily="18" charset="-127"/>
                  <a:ea typeface="ic 모던고딕 L" panose="02020603020101020101" pitchFamily="18" charset="-127"/>
                </a:rPr>
                <a:t>.</a:t>
              </a:r>
            </a:p>
          </p:txBody>
        </p:sp>
        <p:sp>
          <p:nvSpPr>
            <p:cNvPr id="5" name="직사각형 4"/>
            <p:cNvSpPr/>
            <p:nvPr/>
          </p:nvSpPr>
          <p:spPr>
            <a:xfrm>
              <a:off x="1465265" y="2132856"/>
              <a:ext cx="1656184" cy="1015663"/>
            </a:xfrm>
            <a:prstGeom prst="rect">
              <a:avLst/>
            </a:prstGeom>
          </p:spPr>
          <p:txBody>
            <a:bodyPr wrap="square">
              <a:spAutoFit/>
            </a:bodyPr>
            <a:lstStyle/>
            <a:p>
              <a:r>
                <a:rPr lang="en-US" altLang="ko-KR" sz="6000" dirty="0" smtClean="0">
                  <a:solidFill>
                    <a:srgbClr val="5BA7DC"/>
                  </a:solidFill>
                  <a:latin typeface="ic 모던고딕 B" panose="02020603020101020101" pitchFamily="18" charset="-127"/>
                  <a:ea typeface="ic 모던고딕 B" panose="02020603020101020101" pitchFamily="18" charset="-127"/>
                </a:rPr>
                <a:t>01</a:t>
              </a:r>
              <a:endParaRPr lang="en-US" altLang="ko-KR" sz="6000" dirty="0">
                <a:solidFill>
                  <a:srgbClr val="5BA7DC"/>
                </a:solidFill>
                <a:latin typeface="ic 모던고딕 B" panose="02020603020101020101" pitchFamily="18" charset="-127"/>
                <a:ea typeface="ic 모던고딕 B" panose="02020603020101020101" pitchFamily="18" charset="-127"/>
              </a:endParaRPr>
            </a:p>
          </p:txBody>
        </p:sp>
      </p:grpSp>
    </p:spTree>
    <p:extLst>
      <p:ext uri="{BB962C8B-B14F-4D97-AF65-F5344CB8AC3E}">
        <p14:creationId xmlns:p14="http://schemas.microsoft.com/office/powerpoint/2010/main" val="22485932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그룹 3"/>
          <p:cNvGrpSpPr/>
          <p:nvPr/>
        </p:nvGrpSpPr>
        <p:grpSpPr>
          <a:xfrm>
            <a:off x="1261720" y="389307"/>
            <a:ext cx="6334616" cy="5389217"/>
            <a:chOff x="1261720" y="389307"/>
            <a:chExt cx="6334616" cy="5389217"/>
          </a:xfrm>
        </p:grpSpPr>
        <p:grpSp>
          <p:nvGrpSpPr>
            <p:cNvPr id="7" name="그룹 6"/>
            <p:cNvGrpSpPr/>
            <p:nvPr/>
          </p:nvGrpSpPr>
          <p:grpSpPr>
            <a:xfrm>
              <a:off x="1261720" y="389307"/>
              <a:ext cx="6334616" cy="735437"/>
              <a:chOff x="1187624" y="417614"/>
              <a:chExt cx="6334616" cy="735437"/>
            </a:xfrm>
          </p:grpSpPr>
          <p:sp>
            <p:nvSpPr>
              <p:cNvPr id="33" name="내용 개체 틀 2"/>
              <p:cNvSpPr txBox="1">
                <a:spLocks/>
              </p:cNvSpPr>
              <p:nvPr/>
            </p:nvSpPr>
            <p:spPr>
              <a:xfrm>
                <a:off x="1187624" y="417614"/>
                <a:ext cx="5304988" cy="523220"/>
              </a:xfrm>
              <a:prstGeom prst="rect">
                <a:avLst/>
              </a:prstGeom>
            </p:spPr>
            <p:txBody>
              <a:bodyPr wrap="square">
                <a:spAutoFit/>
              </a:bodyPr>
              <a:lstStyle>
                <a:defPPr>
                  <a:defRPr lang="ko-KR"/>
                </a:defPPr>
                <a:lvl1pPr algn="ctr">
                  <a:defRPr sz="4400">
                    <a:solidFill>
                      <a:schemeClr val="tx1">
                        <a:lumMod val="75000"/>
                        <a:lumOff val="25000"/>
                      </a:schemeClr>
                    </a:solidFill>
                    <a:latin typeface="나눔고딕" pitchFamily="50" charset="-127"/>
                    <a:ea typeface="나눔고딕" pitchFamily="50" charset="-127"/>
                  </a:defRPr>
                </a:lvl1pPr>
              </a:lstStyle>
              <a:p>
                <a:pPr algn="l"/>
                <a:r>
                  <a:rPr lang="en-US" altLang="ko-KR" sz="2800" dirty="0" smtClean="0">
                    <a:solidFill>
                      <a:schemeClr val="bg1"/>
                    </a:solidFill>
                    <a:latin typeface="ic 모던고딕 B" panose="02020603020101020101" pitchFamily="18" charset="-127"/>
                    <a:ea typeface="ic 모던고딕 B" panose="02020603020101020101" pitchFamily="18" charset="-127"/>
                  </a:rPr>
                  <a:t>PowerPoint Slide Main Title</a:t>
                </a:r>
                <a:endParaRPr lang="ko-KR" altLang="en-US" sz="2800" dirty="0">
                  <a:solidFill>
                    <a:schemeClr val="bg1"/>
                  </a:solidFill>
                  <a:latin typeface="ic 모던고딕 B" panose="02020603020101020101" pitchFamily="18" charset="-127"/>
                  <a:ea typeface="ic 모던고딕 B" panose="02020603020101020101" pitchFamily="18" charset="-127"/>
                </a:endParaRPr>
              </a:p>
            </p:txBody>
          </p:sp>
          <p:sp>
            <p:nvSpPr>
              <p:cNvPr id="50" name="직사각형 49"/>
              <p:cNvSpPr/>
              <p:nvPr/>
            </p:nvSpPr>
            <p:spPr>
              <a:xfrm>
                <a:off x="1209140" y="857585"/>
                <a:ext cx="6313100" cy="295466"/>
              </a:xfrm>
              <a:prstGeom prst="rect">
                <a:avLst/>
              </a:prstGeom>
            </p:spPr>
            <p:txBody>
              <a:bodyPr wrap="square">
                <a:spAutoFit/>
              </a:bodyPr>
              <a:lstStyle/>
              <a:p>
                <a:pPr>
                  <a:lnSpc>
                    <a:spcPct val="120000"/>
                  </a:lnSpc>
                </a:pPr>
                <a:r>
                  <a:rPr lang="pt-BR" altLang="ko-KR" sz="1200" dirty="0">
                    <a:solidFill>
                      <a:schemeClr val="bg1"/>
                    </a:solidFill>
                    <a:latin typeface="ic 모던고딕 L" panose="02020603020101020101" pitchFamily="18" charset="-127"/>
                    <a:ea typeface="ic 모던고딕 L" panose="02020603020101020101" pitchFamily="18" charset="-127"/>
                  </a:rPr>
                  <a:t>Lorem ipsum dolor </a:t>
                </a:r>
                <a:r>
                  <a:rPr lang="pt-BR" altLang="ko-KR" sz="1200" dirty="0" smtClean="0">
                    <a:solidFill>
                      <a:schemeClr val="bg1"/>
                    </a:solidFill>
                    <a:latin typeface="ic 모던고딕 L" panose="02020603020101020101" pitchFamily="18" charset="-127"/>
                    <a:ea typeface="ic 모던고딕 L" panose="02020603020101020101" pitchFamily="18" charset="-127"/>
                  </a:rPr>
                  <a:t>sitame </a:t>
                </a:r>
                <a:r>
                  <a:rPr lang="pt-BR" altLang="ko-KR" sz="1200" dirty="0">
                    <a:solidFill>
                      <a:schemeClr val="bg1"/>
                    </a:solidFill>
                    <a:latin typeface="ic 모던고딕 L" panose="02020603020101020101" pitchFamily="18" charset="-127"/>
                    <a:ea typeface="ic 모던고딕 L" panose="02020603020101020101" pitchFamily="18" charset="-127"/>
                  </a:rPr>
                  <a:t>dictas fabulas recteque </a:t>
                </a:r>
                <a:r>
                  <a:rPr lang="pt-BR" altLang="ko-KR" sz="1200" dirty="0" smtClean="0">
                    <a:solidFill>
                      <a:schemeClr val="bg1"/>
                    </a:solidFill>
                    <a:latin typeface="ic 모던고딕 L" panose="02020603020101020101" pitchFamily="18" charset="-127"/>
                    <a:ea typeface="ic 모던고딕 L" panose="02020603020101020101" pitchFamily="18" charset="-127"/>
                  </a:rPr>
                  <a:t>visadltera </a:t>
                </a:r>
                <a:r>
                  <a:rPr lang="pt-BR" altLang="ko-KR" sz="1200" dirty="0">
                    <a:solidFill>
                      <a:schemeClr val="bg1"/>
                    </a:solidFill>
                    <a:latin typeface="ic 모던고딕 L" panose="02020603020101020101" pitchFamily="18" charset="-127"/>
                    <a:ea typeface="ic 모던고딕 L" panose="02020603020101020101" pitchFamily="18" charset="-127"/>
                  </a:rPr>
                  <a:t>doctus </a:t>
                </a:r>
                <a:r>
                  <a:rPr lang="pt-BR" altLang="ko-KR" sz="1200" dirty="0" smtClean="0">
                    <a:solidFill>
                      <a:schemeClr val="bg1"/>
                    </a:solidFill>
                    <a:latin typeface="ic 모던고딕 L" panose="02020603020101020101" pitchFamily="18" charset="-127"/>
                    <a:ea typeface="ic 모던고딕 L" panose="02020603020101020101" pitchFamily="18" charset="-127"/>
                  </a:rPr>
                  <a:t>eosetide</a:t>
                </a:r>
                <a:endParaRPr lang="pt-BR" altLang="ko-KR" sz="1200" dirty="0">
                  <a:solidFill>
                    <a:schemeClr val="bg1"/>
                  </a:solidFill>
                  <a:latin typeface="ic 모던고딕 L" panose="02020603020101020101" pitchFamily="18" charset="-127"/>
                  <a:ea typeface="ic 모던고딕 L" panose="02020603020101020101" pitchFamily="18" charset="-127"/>
                </a:endParaRPr>
              </a:p>
            </p:txBody>
          </p:sp>
        </p:grpSp>
        <p:grpSp>
          <p:nvGrpSpPr>
            <p:cNvPr id="3" name="그룹 2"/>
            <p:cNvGrpSpPr/>
            <p:nvPr/>
          </p:nvGrpSpPr>
          <p:grpSpPr>
            <a:xfrm>
              <a:off x="1619672" y="3171412"/>
              <a:ext cx="5883874" cy="2607112"/>
              <a:chOff x="1619672" y="3171412"/>
              <a:chExt cx="5883874" cy="2607112"/>
            </a:xfrm>
          </p:grpSpPr>
          <p:grpSp>
            <p:nvGrpSpPr>
              <p:cNvPr id="2" name="그룹 1"/>
              <p:cNvGrpSpPr/>
              <p:nvPr/>
            </p:nvGrpSpPr>
            <p:grpSpPr>
              <a:xfrm>
                <a:off x="1619672" y="3175583"/>
                <a:ext cx="2232248" cy="2602941"/>
                <a:chOff x="1619672" y="3175583"/>
                <a:chExt cx="2232248" cy="2602941"/>
              </a:xfrm>
            </p:grpSpPr>
            <p:sp>
              <p:nvSpPr>
                <p:cNvPr id="35" name="직사각형 34"/>
                <p:cNvSpPr/>
                <p:nvPr/>
              </p:nvSpPr>
              <p:spPr>
                <a:xfrm>
                  <a:off x="2070459" y="3175583"/>
                  <a:ext cx="1309892" cy="477054"/>
                </a:xfrm>
                <a:prstGeom prst="rect">
                  <a:avLst/>
                </a:prstGeom>
                <a:noFill/>
              </p:spPr>
              <p:txBody>
                <a:bodyPr wrap="square">
                  <a:spAutoFit/>
                </a:bodyPr>
                <a:lstStyle/>
                <a:p>
                  <a:pPr algn="ctr"/>
                  <a:r>
                    <a:rPr lang="pt-BR" altLang="ko-KR" sz="2500" dirty="0" smtClean="0">
                      <a:solidFill>
                        <a:srgbClr val="5BA7DC"/>
                      </a:solidFill>
                      <a:latin typeface="ic 모던고딕 B" panose="02020603020101020101" pitchFamily="18" charset="-127"/>
                      <a:ea typeface="ic 모던고딕 B" panose="02020603020101020101" pitchFamily="18" charset="-127"/>
                    </a:rPr>
                    <a:t>2018</a:t>
                  </a:r>
                  <a:endParaRPr lang="ko-KR" altLang="en-US" sz="2500" dirty="0">
                    <a:solidFill>
                      <a:srgbClr val="5BA7DC"/>
                    </a:solidFill>
                    <a:latin typeface="ic 모던고딕 B" panose="02020603020101020101" pitchFamily="18" charset="-127"/>
                    <a:ea typeface="ic 모던고딕 B" panose="02020603020101020101" pitchFamily="18" charset="-127"/>
                  </a:endParaRPr>
                </a:p>
              </p:txBody>
            </p:sp>
            <p:grpSp>
              <p:nvGrpSpPr>
                <p:cNvPr id="36" name="그룹 35"/>
                <p:cNvGrpSpPr/>
                <p:nvPr/>
              </p:nvGrpSpPr>
              <p:grpSpPr>
                <a:xfrm>
                  <a:off x="1619672" y="4744468"/>
                  <a:ext cx="2232248" cy="1034056"/>
                  <a:chOff x="539552" y="3867242"/>
                  <a:chExt cx="2232248" cy="1034056"/>
                </a:xfrm>
              </p:grpSpPr>
              <p:sp>
                <p:nvSpPr>
                  <p:cNvPr id="37" name="직사각형 36"/>
                  <p:cNvSpPr/>
                  <p:nvPr/>
                </p:nvSpPr>
                <p:spPr>
                  <a:xfrm>
                    <a:off x="539552" y="4249838"/>
                    <a:ext cx="2232248" cy="651460"/>
                  </a:xfrm>
                  <a:prstGeom prst="rect">
                    <a:avLst/>
                  </a:prstGeom>
                </p:spPr>
                <p:txBody>
                  <a:bodyPr wrap="square">
                    <a:spAutoFit/>
                  </a:bodyPr>
                  <a:lstStyle/>
                  <a:p>
                    <a:pPr algn="ctr">
                      <a:spcAft>
                        <a:spcPts val="200"/>
                      </a:spcAft>
                    </a:pPr>
                    <a:r>
                      <a:rPr lang="pt-BR" altLang="ko-KR" sz="1100" dirty="0">
                        <a:solidFill>
                          <a:srgbClr val="00416B"/>
                        </a:solidFill>
                        <a:latin typeface="ic 모던고딕 R" panose="02020603020101020101" pitchFamily="18" charset="-127"/>
                        <a:ea typeface="ic 모던고딕 R" panose="02020603020101020101" pitchFamily="18" charset="-127"/>
                      </a:rPr>
                      <a:t>Exhas dicit </a:t>
                    </a:r>
                    <a:r>
                      <a:rPr lang="pt-BR" altLang="ko-KR" sz="1100" dirty="0" smtClean="0">
                        <a:solidFill>
                          <a:srgbClr val="00416B"/>
                        </a:solidFill>
                        <a:latin typeface="ic 모던고딕 R" panose="02020603020101020101" pitchFamily="18" charset="-127"/>
                        <a:ea typeface="ic 모던고딕 R" panose="02020603020101020101" pitchFamily="18" charset="-127"/>
                      </a:rPr>
                      <a:t>demtum</a:t>
                    </a:r>
                  </a:p>
                  <a:p>
                    <a:pPr algn="ctr">
                      <a:spcAft>
                        <a:spcPts val="200"/>
                      </a:spcAft>
                    </a:pPr>
                    <a:r>
                      <a:rPr lang="pt-BR" altLang="ko-KR" sz="1100" dirty="0" smtClean="0">
                        <a:solidFill>
                          <a:srgbClr val="00416B"/>
                        </a:solidFill>
                        <a:latin typeface="ic 모던고딕 R" panose="02020603020101020101" pitchFamily="18" charset="-127"/>
                        <a:ea typeface="ic 모던고딕 R" panose="02020603020101020101" pitchFamily="18" charset="-127"/>
                      </a:rPr>
                      <a:t>Mund accumsanrser</a:t>
                    </a:r>
                  </a:p>
                  <a:p>
                    <a:pPr algn="ctr">
                      <a:spcAft>
                        <a:spcPts val="200"/>
                      </a:spcAft>
                    </a:pPr>
                    <a:r>
                      <a:rPr lang="pt-BR" altLang="ko-KR" sz="1100" dirty="0" smtClean="0">
                        <a:solidFill>
                          <a:srgbClr val="00416B"/>
                        </a:solidFill>
                        <a:latin typeface="ic 모던고딕 R" panose="02020603020101020101" pitchFamily="18" charset="-127"/>
                        <a:ea typeface="ic 모던고딕 R" panose="02020603020101020101" pitchFamily="18" charset="-127"/>
                      </a:rPr>
                      <a:t>cut </a:t>
                    </a:r>
                    <a:r>
                      <a:rPr lang="pt-BR" altLang="ko-KR" sz="1100" dirty="0">
                        <a:solidFill>
                          <a:srgbClr val="00416B"/>
                        </a:solidFill>
                        <a:latin typeface="ic 모던고딕 R" panose="02020603020101020101" pitchFamily="18" charset="-127"/>
                        <a:ea typeface="ic 모던고딕 R" panose="02020603020101020101" pitchFamily="18" charset="-127"/>
                      </a:rPr>
                      <a:t>ea </a:t>
                    </a:r>
                    <a:r>
                      <a:rPr lang="pt-BR" altLang="ko-KR" sz="1100" dirty="0" smtClean="0">
                        <a:solidFill>
                          <a:srgbClr val="00416B"/>
                        </a:solidFill>
                        <a:latin typeface="ic 모던고딕 R" panose="02020603020101020101" pitchFamily="18" charset="-127"/>
                        <a:ea typeface="ic 모던고딕 R" panose="02020603020101020101" pitchFamily="18" charset="-127"/>
                      </a:rPr>
                      <a:t>sedieaculieni</a:t>
                    </a:r>
                  </a:p>
                </p:txBody>
              </p:sp>
              <p:sp>
                <p:nvSpPr>
                  <p:cNvPr id="38" name="직사각형 37"/>
                  <p:cNvSpPr/>
                  <p:nvPr/>
                </p:nvSpPr>
                <p:spPr>
                  <a:xfrm>
                    <a:off x="539552" y="3867242"/>
                    <a:ext cx="2232248" cy="418576"/>
                  </a:xfrm>
                  <a:prstGeom prst="rect">
                    <a:avLst/>
                  </a:prstGeom>
                </p:spPr>
                <p:txBody>
                  <a:bodyPr wrap="square">
                    <a:spAutoFit/>
                  </a:bodyPr>
                  <a:lstStyle/>
                  <a:p>
                    <a:pPr algn="ctr">
                      <a:lnSpc>
                        <a:spcPct val="150000"/>
                      </a:lnSpc>
                      <a:spcAft>
                        <a:spcPts val="200"/>
                      </a:spcAft>
                    </a:pPr>
                    <a:r>
                      <a:rPr lang="pt-BR" altLang="ko-KR" sz="1600" dirty="0" smtClean="0">
                        <a:solidFill>
                          <a:srgbClr val="00416B"/>
                        </a:solidFill>
                        <a:latin typeface="ic 모던고딕 B" panose="02020603020101020101" pitchFamily="18" charset="-127"/>
                        <a:ea typeface="ic 모던고딕 B" panose="02020603020101020101" pitchFamily="18" charset="-127"/>
                      </a:rPr>
                      <a:t>Andiuo dicunt</a:t>
                    </a:r>
                    <a:endParaRPr lang="pt-BR" altLang="ko-KR" sz="1600" dirty="0">
                      <a:solidFill>
                        <a:srgbClr val="00416B"/>
                      </a:solidFill>
                      <a:latin typeface="ic 모던고딕 B" panose="02020603020101020101" pitchFamily="18" charset="-127"/>
                      <a:ea typeface="ic 모던고딕 B" panose="02020603020101020101" pitchFamily="18" charset="-127"/>
                    </a:endParaRPr>
                  </a:p>
                </p:txBody>
              </p:sp>
            </p:grpSp>
          </p:grpSp>
          <p:grpSp>
            <p:nvGrpSpPr>
              <p:cNvPr id="10" name="그룹 9"/>
              <p:cNvGrpSpPr/>
              <p:nvPr/>
            </p:nvGrpSpPr>
            <p:grpSpPr>
              <a:xfrm>
                <a:off x="3451045" y="3171412"/>
                <a:ext cx="2232248" cy="2602941"/>
                <a:chOff x="1619672" y="3175583"/>
                <a:chExt cx="2232248" cy="2602941"/>
              </a:xfrm>
            </p:grpSpPr>
            <p:sp>
              <p:nvSpPr>
                <p:cNvPr id="11" name="직사각형 10"/>
                <p:cNvSpPr/>
                <p:nvPr/>
              </p:nvSpPr>
              <p:spPr>
                <a:xfrm>
                  <a:off x="2070459" y="3175583"/>
                  <a:ext cx="1309892" cy="477054"/>
                </a:xfrm>
                <a:prstGeom prst="rect">
                  <a:avLst/>
                </a:prstGeom>
                <a:noFill/>
              </p:spPr>
              <p:txBody>
                <a:bodyPr wrap="square">
                  <a:spAutoFit/>
                </a:bodyPr>
                <a:lstStyle/>
                <a:p>
                  <a:pPr algn="ctr"/>
                  <a:r>
                    <a:rPr lang="pt-BR" altLang="ko-KR" sz="2500" dirty="0" smtClean="0">
                      <a:solidFill>
                        <a:srgbClr val="5BA7DC"/>
                      </a:solidFill>
                      <a:latin typeface="ic 모던고딕 B" panose="02020603020101020101" pitchFamily="18" charset="-127"/>
                      <a:ea typeface="ic 모던고딕 B" panose="02020603020101020101" pitchFamily="18" charset="-127"/>
                    </a:rPr>
                    <a:t>2019</a:t>
                  </a:r>
                  <a:endParaRPr lang="ko-KR" altLang="en-US" sz="2500" dirty="0">
                    <a:solidFill>
                      <a:srgbClr val="5BA7DC"/>
                    </a:solidFill>
                    <a:latin typeface="ic 모던고딕 B" panose="02020603020101020101" pitchFamily="18" charset="-127"/>
                    <a:ea typeface="ic 모던고딕 B" panose="02020603020101020101" pitchFamily="18" charset="-127"/>
                  </a:endParaRPr>
                </a:p>
              </p:txBody>
            </p:sp>
            <p:grpSp>
              <p:nvGrpSpPr>
                <p:cNvPr id="12" name="그룹 11"/>
                <p:cNvGrpSpPr/>
                <p:nvPr/>
              </p:nvGrpSpPr>
              <p:grpSpPr>
                <a:xfrm>
                  <a:off x="1619672" y="4744468"/>
                  <a:ext cx="2232248" cy="1034056"/>
                  <a:chOff x="539552" y="3867242"/>
                  <a:chExt cx="2232248" cy="1034056"/>
                </a:xfrm>
              </p:grpSpPr>
              <p:sp>
                <p:nvSpPr>
                  <p:cNvPr id="13" name="직사각형 12"/>
                  <p:cNvSpPr/>
                  <p:nvPr/>
                </p:nvSpPr>
                <p:spPr>
                  <a:xfrm>
                    <a:off x="539552" y="4249838"/>
                    <a:ext cx="2232248" cy="651460"/>
                  </a:xfrm>
                  <a:prstGeom prst="rect">
                    <a:avLst/>
                  </a:prstGeom>
                </p:spPr>
                <p:txBody>
                  <a:bodyPr wrap="square">
                    <a:spAutoFit/>
                  </a:bodyPr>
                  <a:lstStyle/>
                  <a:p>
                    <a:pPr algn="ctr">
                      <a:spcAft>
                        <a:spcPts val="200"/>
                      </a:spcAft>
                    </a:pPr>
                    <a:r>
                      <a:rPr lang="pt-BR" altLang="ko-KR" sz="1100" dirty="0">
                        <a:solidFill>
                          <a:srgbClr val="00416B"/>
                        </a:solidFill>
                        <a:latin typeface="ic 모던고딕 R" panose="02020603020101020101" pitchFamily="18" charset="-127"/>
                        <a:ea typeface="ic 모던고딕 R" panose="02020603020101020101" pitchFamily="18" charset="-127"/>
                      </a:rPr>
                      <a:t>Exhas dicit demtum</a:t>
                    </a:r>
                  </a:p>
                  <a:p>
                    <a:pPr algn="ctr">
                      <a:spcAft>
                        <a:spcPts val="200"/>
                      </a:spcAft>
                    </a:pPr>
                    <a:r>
                      <a:rPr lang="pt-BR" altLang="ko-KR" sz="1100" dirty="0">
                        <a:solidFill>
                          <a:srgbClr val="00416B"/>
                        </a:solidFill>
                        <a:latin typeface="ic 모던고딕 R" panose="02020603020101020101" pitchFamily="18" charset="-127"/>
                        <a:ea typeface="ic 모던고딕 R" panose="02020603020101020101" pitchFamily="18" charset="-127"/>
                      </a:rPr>
                      <a:t>Mund accumsanrser</a:t>
                    </a:r>
                  </a:p>
                  <a:p>
                    <a:pPr algn="ctr">
                      <a:spcAft>
                        <a:spcPts val="200"/>
                      </a:spcAft>
                    </a:pPr>
                    <a:r>
                      <a:rPr lang="pt-BR" altLang="ko-KR" sz="1100" dirty="0">
                        <a:solidFill>
                          <a:srgbClr val="00416B"/>
                        </a:solidFill>
                        <a:latin typeface="ic 모던고딕 R" panose="02020603020101020101" pitchFamily="18" charset="-127"/>
                        <a:ea typeface="ic 모던고딕 R" panose="02020603020101020101" pitchFamily="18" charset="-127"/>
                      </a:rPr>
                      <a:t>cut ea sedieaculieni</a:t>
                    </a:r>
                  </a:p>
                </p:txBody>
              </p:sp>
              <p:sp>
                <p:nvSpPr>
                  <p:cNvPr id="14" name="직사각형 13"/>
                  <p:cNvSpPr/>
                  <p:nvPr/>
                </p:nvSpPr>
                <p:spPr>
                  <a:xfrm>
                    <a:off x="539552" y="3867242"/>
                    <a:ext cx="2232248" cy="418576"/>
                  </a:xfrm>
                  <a:prstGeom prst="rect">
                    <a:avLst/>
                  </a:prstGeom>
                </p:spPr>
                <p:txBody>
                  <a:bodyPr wrap="square">
                    <a:spAutoFit/>
                  </a:bodyPr>
                  <a:lstStyle/>
                  <a:p>
                    <a:pPr algn="ctr">
                      <a:lnSpc>
                        <a:spcPct val="150000"/>
                      </a:lnSpc>
                      <a:spcAft>
                        <a:spcPts val="200"/>
                      </a:spcAft>
                    </a:pPr>
                    <a:r>
                      <a:rPr lang="pt-BR" altLang="ko-KR" sz="1600" dirty="0" smtClean="0">
                        <a:solidFill>
                          <a:srgbClr val="00416B"/>
                        </a:solidFill>
                        <a:latin typeface="ic 모던고딕 B" panose="02020603020101020101" pitchFamily="18" charset="-127"/>
                        <a:ea typeface="ic 모던고딕 B" panose="02020603020101020101" pitchFamily="18" charset="-127"/>
                      </a:rPr>
                      <a:t>Andiuo dicunt</a:t>
                    </a:r>
                    <a:endParaRPr lang="pt-BR" altLang="ko-KR" sz="1600" dirty="0">
                      <a:solidFill>
                        <a:srgbClr val="00416B"/>
                      </a:solidFill>
                      <a:latin typeface="ic 모던고딕 B" panose="02020603020101020101" pitchFamily="18" charset="-127"/>
                      <a:ea typeface="ic 모던고딕 B" panose="02020603020101020101" pitchFamily="18" charset="-127"/>
                    </a:endParaRPr>
                  </a:p>
                </p:txBody>
              </p:sp>
            </p:grpSp>
          </p:grpSp>
          <p:grpSp>
            <p:nvGrpSpPr>
              <p:cNvPr id="15" name="그룹 14"/>
              <p:cNvGrpSpPr/>
              <p:nvPr/>
            </p:nvGrpSpPr>
            <p:grpSpPr>
              <a:xfrm>
                <a:off x="5271298" y="3172141"/>
                <a:ext cx="2232248" cy="2602941"/>
                <a:chOff x="1619672" y="3175583"/>
                <a:chExt cx="2232248" cy="2602941"/>
              </a:xfrm>
            </p:grpSpPr>
            <p:sp>
              <p:nvSpPr>
                <p:cNvPr id="16" name="직사각형 15"/>
                <p:cNvSpPr/>
                <p:nvPr/>
              </p:nvSpPr>
              <p:spPr>
                <a:xfrm>
                  <a:off x="2070459" y="3175583"/>
                  <a:ext cx="1309892" cy="477054"/>
                </a:xfrm>
                <a:prstGeom prst="rect">
                  <a:avLst/>
                </a:prstGeom>
                <a:noFill/>
              </p:spPr>
              <p:txBody>
                <a:bodyPr wrap="square">
                  <a:spAutoFit/>
                </a:bodyPr>
                <a:lstStyle/>
                <a:p>
                  <a:pPr algn="ctr"/>
                  <a:r>
                    <a:rPr lang="pt-BR" altLang="ko-KR" sz="2500" dirty="0" smtClean="0">
                      <a:solidFill>
                        <a:srgbClr val="5BA7DC"/>
                      </a:solidFill>
                      <a:latin typeface="ic 모던고딕 B" panose="02020603020101020101" pitchFamily="18" charset="-127"/>
                      <a:ea typeface="ic 모던고딕 B" panose="02020603020101020101" pitchFamily="18" charset="-127"/>
                    </a:rPr>
                    <a:t>2020</a:t>
                  </a:r>
                  <a:endParaRPr lang="ko-KR" altLang="en-US" sz="2500" dirty="0">
                    <a:solidFill>
                      <a:srgbClr val="5BA7DC"/>
                    </a:solidFill>
                    <a:latin typeface="ic 모던고딕 B" panose="02020603020101020101" pitchFamily="18" charset="-127"/>
                    <a:ea typeface="ic 모던고딕 B" panose="02020603020101020101" pitchFamily="18" charset="-127"/>
                  </a:endParaRPr>
                </a:p>
              </p:txBody>
            </p:sp>
            <p:grpSp>
              <p:nvGrpSpPr>
                <p:cNvPr id="17" name="그룹 16"/>
                <p:cNvGrpSpPr/>
                <p:nvPr/>
              </p:nvGrpSpPr>
              <p:grpSpPr>
                <a:xfrm>
                  <a:off x="1619672" y="4744468"/>
                  <a:ext cx="2232248" cy="1034056"/>
                  <a:chOff x="539552" y="3867242"/>
                  <a:chExt cx="2232248" cy="1034056"/>
                </a:xfrm>
              </p:grpSpPr>
              <p:sp>
                <p:nvSpPr>
                  <p:cNvPr id="18" name="직사각형 17"/>
                  <p:cNvSpPr/>
                  <p:nvPr/>
                </p:nvSpPr>
                <p:spPr>
                  <a:xfrm>
                    <a:off x="539552" y="4249838"/>
                    <a:ext cx="2232248" cy="651460"/>
                  </a:xfrm>
                  <a:prstGeom prst="rect">
                    <a:avLst/>
                  </a:prstGeom>
                </p:spPr>
                <p:txBody>
                  <a:bodyPr wrap="square">
                    <a:spAutoFit/>
                  </a:bodyPr>
                  <a:lstStyle/>
                  <a:p>
                    <a:pPr algn="ctr">
                      <a:spcAft>
                        <a:spcPts val="200"/>
                      </a:spcAft>
                    </a:pPr>
                    <a:r>
                      <a:rPr lang="pt-BR" altLang="ko-KR" sz="1100" dirty="0">
                        <a:solidFill>
                          <a:srgbClr val="00416B"/>
                        </a:solidFill>
                        <a:latin typeface="ic 모던고딕 R" panose="02020603020101020101" pitchFamily="18" charset="-127"/>
                        <a:ea typeface="ic 모던고딕 R" panose="02020603020101020101" pitchFamily="18" charset="-127"/>
                      </a:rPr>
                      <a:t>Exhas dicit demtum</a:t>
                    </a:r>
                  </a:p>
                  <a:p>
                    <a:pPr algn="ctr">
                      <a:spcAft>
                        <a:spcPts val="200"/>
                      </a:spcAft>
                    </a:pPr>
                    <a:r>
                      <a:rPr lang="pt-BR" altLang="ko-KR" sz="1100" dirty="0">
                        <a:solidFill>
                          <a:srgbClr val="00416B"/>
                        </a:solidFill>
                        <a:latin typeface="ic 모던고딕 R" panose="02020603020101020101" pitchFamily="18" charset="-127"/>
                        <a:ea typeface="ic 모던고딕 R" panose="02020603020101020101" pitchFamily="18" charset="-127"/>
                      </a:rPr>
                      <a:t>Mund accumsanrser</a:t>
                    </a:r>
                  </a:p>
                  <a:p>
                    <a:pPr algn="ctr">
                      <a:spcAft>
                        <a:spcPts val="200"/>
                      </a:spcAft>
                    </a:pPr>
                    <a:r>
                      <a:rPr lang="pt-BR" altLang="ko-KR" sz="1100" dirty="0">
                        <a:solidFill>
                          <a:srgbClr val="00416B"/>
                        </a:solidFill>
                        <a:latin typeface="ic 모던고딕 R" panose="02020603020101020101" pitchFamily="18" charset="-127"/>
                        <a:ea typeface="ic 모던고딕 R" panose="02020603020101020101" pitchFamily="18" charset="-127"/>
                      </a:rPr>
                      <a:t>cut ea sedieaculieni</a:t>
                    </a:r>
                  </a:p>
                </p:txBody>
              </p:sp>
              <p:sp>
                <p:nvSpPr>
                  <p:cNvPr id="19" name="직사각형 18"/>
                  <p:cNvSpPr/>
                  <p:nvPr/>
                </p:nvSpPr>
                <p:spPr>
                  <a:xfrm>
                    <a:off x="539552" y="3867242"/>
                    <a:ext cx="2232248" cy="418576"/>
                  </a:xfrm>
                  <a:prstGeom prst="rect">
                    <a:avLst/>
                  </a:prstGeom>
                </p:spPr>
                <p:txBody>
                  <a:bodyPr wrap="square">
                    <a:spAutoFit/>
                  </a:bodyPr>
                  <a:lstStyle/>
                  <a:p>
                    <a:pPr algn="ctr">
                      <a:lnSpc>
                        <a:spcPct val="150000"/>
                      </a:lnSpc>
                      <a:spcAft>
                        <a:spcPts val="200"/>
                      </a:spcAft>
                    </a:pPr>
                    <a:r>
                      <a:rPr lang="pt-BR" altLang="ko-KR" sz="1600" dirty="0" smtClean="0">
                        <a:solidFill>
                          <a:srgbClr val="00416B"/>
                        </a:solidFill>
                        <a:latin typeface="ic 모던고딕 B" panose="02020603020101020101" pitchFamily="18" charset="-127"/>
                        <a:ea typeface="ic 모던고딕 B" panose="02020603020101020101" pitchFamily="18" charset="-127"/>
                      </a:rPr>
                      <a:t>Andiuo dicunt</a:t>
                    </a:r>
                    <a:endParaRPr lang="pt-BR" altLang="ko-KR" sz="1600" dirty="0">
                      <a:solidFill>
                        <a:srgbClr val="00416B"/>
                      </a:solidFill>
                      <a:latin typeface="ic 모던고딕 B" panose="02020603020101020101" pitchFamily="18" charset="-127"/>
                      <a:ea typeface="ic 모던고딕 B" panose="02020603020101020101" pitchFamily="18" charset="-127"/>
                    </a:endParaRPr>
                  </a:p>
                </p:txBody>
              </p:sp>
            </p:grpSp>
          </p:grpSp>
        </p:grpSp>
      </p:grpSp>
    </p:spTree>
    <p:extLst>
      <p:ext uri="{BB962C8B-B14F-4D97-AF65-F5344CB8AC3E}">
        <p14:creationId xmlns:p14="http://schemas.microsoft.com/office/powerpoint/2010/main" val="2880683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그룹 1"/>
          <p:cNvGrpSpPr/>
          <p:nvPr/>
        </p:nvGrpSpPr>
        <p:grpSpPr>
          <a:xfrm>
            <a:off x="448025" y="4951595"/>
            <a:ext cx="7220319" cy="1398560"/>
            <a:chOff x="448025" y="4982768"/>
            <a:chExt cx="7220319" cy="1398560"/>
          </a:xfrm>
        </p:grpSpPr>
        <p:sp>
          <p:nvSpPr>
            <p:cNvPr id="30" name="직사각형 29"/>
            <p:cNvSpPr/>
            <p:nvPr/>
          </p:nvSpPr>
          <p:spPr>
            <a:xfrm>
              <a:off x="467544" y="5388749"/>
              <a:ext cx="7200800" cy="992579"/>
            </a:xfrm>
            <a:prstGeom prst="rect">
              <a:avLst/>
            </a:prstGeom>
          </p:spPr>
          <p:txBody>
            <a:bodyPr wrap="square">
              <a:spAutoFit/>
            </a:bodyPr>
            <a:lstStyle/>
            <a:p>
              <a:pPr algn="just">
                <a:lnSpc>
                  <a:spcPct val="150000"/>
                </a:lnSpc>
              </a:pPr>
              <a:r>
                <a:rPr lang="pt-BR" altLang="ko-KR" sz="1300" dirty="0">
                  <a:solidFill>
                    <a:schemeClr val="bg1"/>
                  </a:solidFill>
                  <a:latin typeface="ic 모던고딕 L" panose="02020603020101020101" pitchFamily="18" charset="-127"/>
                  <a:ea typeface="ic 모던고딕 L" panose="02020603020101020101" pitchFamily="18" charset="-127"/>
                </a:rPr>
                <a:t>Lorem ipsum dolor sit amet, est in munere dolores, pri at discere copiosae delectus. Ei magna zril expetendis quo, bonorum dolores ex mea. Commodo tractatos duo ea, his in iusto elitr euismod. Assentior complectitur vis ei, eos purto eros </a:t>
              </a:r>
              <a:r>
                <a:rPr lang="pt-BR" altLang="ko-KR" sz="1300" dirty="0" smtClean="0">
                  <a:solidFill>
                    <a:schemeClr val="bg1"/>
                  </a:solidFill>
                  <a:latin typeface="ic 모던고딕 L" panose="02020603020101020101" pitchFamily="18" charset="-127"/>
                  <a:ea typeface="ic 모던고딕 L" panose="02020603020101020101" pitchFamily="18" charset="-127"/>
                </a:rPr>
                <a:t>interesset.</a:t>
              </a:r>
              <a:endParaRPr lang="pt-BR" altLang="ko-KR" sz="1300" dirty="0">
                <a:solidFill>
                  <a:schemeClr val="bg1"/>
                </a:solidFill>
                <a:latin typeface="ic 모던고딕 L" panose="02020603020101020101" pitchFamily="18" charset="-127"/>
                <a:ea typeface="ic 모던고딕 L" panose="02020603020101020101" pitchFamily="18" charset="-127"/>
              </a:endParaRPr>
            </a:p>
          </p:txBody>
        </p:sp>
        <p:sp>
          <p:nvSpPr>
            <p:cNvPr id="3" name="직사각형 2"/>
            <p:cNvSpPr/>
            <p:nvPr/>
          </p:nvSpPr>
          <p:spPr>
            <a:xfrm>
              <a:off x="448025" y="4982768"/>
              <a:ext cx="5832648" cy="446276"/>
            </a:xfrm>
            <a:prstGeom prst="rect">
              <a:avLst/>
            </a:prstGeom>
          </p:spPr>
          <p:txBody>
            <a:bodyPr wrap="square">
              <a:spAutoFit/>
            </a:bodyPr>
            <a:lstStyle/>
            <a:p>
              <a:r>
                <a:rPr lang="en-US" altLang="ko-KR" sz="2300" dirty="0">
                  <a:solidFill>
                    <a:srgbClr val="5BA7DC"/>
                  </a:solidFill>
                  <a:latin typeface="ic 모던고딕 B" panose="02020603020101020101" pitchFamily="18" charset="-127"/>
                  <a:ea typeface="ic 모던고딕 B" panose="02020603020101020101" pitchFamily="18" charset="-127"/>
                </a:rPr>
                <a:t>Lorem ipsum dolor </a:t>
              </a:r>
              <a:r>
                <a:rPr lang="en-US" altLang="ko-KR" sz="2300" dirty="0" err="1" smtClean="0">
                  <a:solidFill>
                    <a:srgbClr val="5BA7DC"/>
                  </a:solidFill>
                  <a:latin typeface="ic 모던고딕 B" panose="02020603020101020101" pitchFamily="18" charset="-127"/>
                  <a:ea typeface="ic 모던고딕 B" panose="02020603020101020101" pitchFamily="18" charset="-127"/>
                </a:rPr>
                <a:t>sitame</a:t>
              </a:r>
              <a:endParaRPr lang="en-US" altLang="ko-KR" sz="2300" dirty="0">
                <a:solidFill>
                  <a:srgbClr val="5BA7DC"/>
                </a:solidFill>
                <a:latin typeface="ic 모던고딕 B" panose="02020603020101020101" pitchFamily="18" charset="-127"/>
                <a:ea typeface="ic 모던고딕 B" panose="02020603020101020101" pitchFamily="18" charset="-127"/>
              </a:endParaRPr>
            </a:p>
          </p:txBody>
        </p:sp>
      </p:grpSp>
    </p:spTree>
    <p:extLst>
      <p:ext uri="{BB962C8B-B14F-4D97-AF65-F5344CB8AC3E}">
        <p14:creationId xmlns:p14="http://schemas.microsoft.com/office/powerpoint/2010/main" val="10833590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그룹 3"/>
          <p:cNvGrpSpPr/>
          <p:nvPr/>
        </p:nvGrpSpPr>
        <p:grpSpPr>
          <a:xfrm>
            <a:off x="1261720" y="389307"/>
            <a:ext cx="6869845" cy="4003673"/>
            <a:chOff x="1261720" y="389307"/>
            <a:chExt cx="6869845" cy="4003673"/>
          </a:xfrm>
        </p:grpSpPr>
        <p:grpSp>
          <p:nvGrpSpPr>
            <p:cNvPr id="5" name="그룹 4"/>
            <p:cNvGrpSpPr/>
            <p:nvPr/>
          </p:nvGrpSpPr>
          <p:grpSpPr>
            <a:xfrm>
              <a:off x="1261720" y="389307"/>
              <a:ext cx="6334616" cy="735437"/>
              <a:chOff x="1187624" y="417614"/>
              <a:chExt cx="6334616" cy="735437"/>
            </a:xfrm>
          </p:grpSpPr>
          <p:sp>
            <p:nvSpPr>
              <p:cNvPr id="6" name="내용 개체 틀 2"/>
              <p:cNvSpPr txBox="1">
                <a:spLocks/>
              </p:cNvSpPr>
              <p:nvPr/>
            </p:nvSpPr>
            <p:spPr>
              <a:xfrm>
                <a:off x="1187624" y="417614"/>
                <a:ext cx="5304988" cy="523220"/>
              </a:xfrm>
              <a:prstGeom prst="rect">
                <a:avLst/>
              </a:prstGeom>
            </p:spPr>
            <p:txBody>
              <a:bodyPr wrap="square">
                <a:spAutoFit/>
              </a:bodyPr>
              <a:lstStyle>
                <a:defPPr>
                  <a:defRPr lang="ko-KR"/>
                </a:defPPr>
                <a:lvl1pPr algn="ctr">
                  <a:defRPr sz="4400">
                    <a:solidFill>
                      <a:schemeClr val="tx1">
                        <a:lumMod val="75000"/>
                        <a:lumOff val="25000"/>
                      </a:schemeClr>
                    </a:solidFill>
                    <a:latin typeface="나눔고딕" pitchFamily="50" charset="-127"/>
                    <a:ea typeface="나눔고딕" pitchFamily="50" charset="-127"/>
                  </a:defRPr>
                </a:lvl1pPr>
              </a:lstStyle>
              <a:p>
                <a:pPr algn="l"/>
                <a:r>
                  <a:rPr lang="en-US" altLang="ko-KR" sz="2800" dirty="0" smtClean="0">
                    <a:solidFill>
                      <a:schemeClr val="bg1"/>
                    </a:solidFill>
                    <a:latin typeface="ic 모던고딕 B" panose="02020603020101020101" pitchFamily="18" charset="-127"/>
                    <a:ea typeface="ic 모던고딕 B" panose="02020603020101020101" pitchFamily="18" charset="-127"/>
                  </a:rPr>
                  <a:t>PowerPoint Slide Main Title</a:t>
                </a:r>
                <a:endParaRPr lang="ko-KR" altLang="en-US" sz="2800" dirty="0">
                  <a:solidFill>
                    <a:schemeClr val="bg1"/>
                  </a:solidFill>
                  <a:latin typeface="ic 모던고딕 B" panose="02020603020101020101" pitchFamily="18" charset="-127"/>
                  <a:ea typeface="ic 모던고딕 B" panose="02020603020101020101" pitchFamily="18" charset="-127"/>
                </a:endParaRPr>
              </a:p>
            </p:txBody>
          </p:sp>
          <p:sp>
            <p:nvSpPr>
              <p:cNvPr id="7" name="직사각형 6"/>
              <p:cNvSpPr/>
              <p:nvPr/>
            </p:nvSpPr>
            <p:spPr>
              <a:xfrm>
                <a:off x="1209140" y="857585"/>
                <a:ext cx="6313100" cy="295466"/>
              </a:xfrm>
              <a:prstGeom prst="rect">
                <a:avLst/>
              </a:prstGeom>
            </p:spPr>
            <p:txBody>
              <a:bodyPr wrap="square">
                <a:spAutoFit/>
              </a:bodyPr>
              <a:lstStyle/>
              <a:p>
                <a:pPr>
                  <a:lnSpc>
                    <a:spcPct val="120000"/>
                  </a:lnSpc>
                </a:pPr>
                <a:r>
                  <a:rPr lang="pt-BR" altLang="ko-KR" sz="1200" dirty="0">
                    <a:solidFill>
                      <a:schemeClr val="bg1"/>
                    </a:solidFill>
                    <a:latin typeface="ic 모던고딕 L" panose="02020603020101020101" pitchFamily="18" charset="-127"/>
                    <a:ea typeface="ic 모던고딕 L" panose="02020603020101020101" pitchFamily="18" charset="-127"/>
                  </a:rPr>
                  <a:t>Lorem ipsum dolor </a:t>
                </a:r>
                <a:r>
                  <a:rPr lang="pt-BR" altLang="ko-KR" sz="1200" dirty="0" smtClean="0">
                    <a:solidFill>
                      <a:schemeClr val="bg1"/>
                    </a:solidFill>
                    <a:latin typeface="ic 모던고딕 L" panose="02020603020101020101" pitchFamily="18" charset="-127"/>
                    <a:ea typeface="ic 모던고딕 L" panose="02020603020101020101" pitchFamily="18" charset="-127"/>
                  </a:rPr>
                  <a:t>sitame </a:t>
                </a:r>
                <a:r>
                  <a:rPr lang="pt-BR" altLang="ko-KR" sz="1200" dirty="0">
                    <a:solidFill>
                      <a:schemeClr val="bg1"/>
                    </a:solidFill>
                    <a:latin typeface="ic 모던고딕 L" panose="02020603020101020101" pitchFamily="18" charset="-127"/>
                    <a:ea typeface="ic 모던고딕 L" panose="02020603020101020101" pitchFamily="18" charset="-127"/>
                  </a:rPr>
                  <a:t>dictas fabulas recteque </a:t>
                </a:r>
                <a:r>
                  <a:rPr lang="pt-BR" altLang="ko-KR" sz="1200" dirty="0" smtClean="0">
                    <a:solidFill>
                      <a:schemeClr val="bg1"/>
                    </a:solidFill>
                    <a:latin typeface="ic 모던고딕 L" panose="02020603020101020101" pitchFamily="18" charset="-127"/>
                    <a:ea typeface="ic 모던고딕 L" panose="02020603020101020101" pitchFamily="18" charset="-127"/>
                  </a:rPr>
                  <a:t>visadltera </a:t>
                </a:r>
                <a:r>
                  <a:rPr lang="pt-BR" altLang="ko-KR" sz="1200" dirty="0">
                    <a:solidFill>
                      <a:schemeClr val="bg1"/>
                    </a:solidFill>
                    <a:latin typeface="ic 모던고딕 L" panose="02020603020101020101" pitchFamily="18" charset="-127"/>
                    <a:ea typeface="ic 모던고딕 L" panose="02020603020101020101" pitchFamily="18" charset="-127"/>
                  </a:rPr>
                  <a:t>doctus </a:t>
                </a:r>
                <a:r>
                  <a:rPr lang="pt-BR" altLang="ko-KR" sz="1200" dirty="0" smtClean="0">
                    <a:solidFill>
                      <a:schemeClr val="bg1"/>
                    </a:solidFill>
                    <a:latin typeface="ic 모던고딕 L" panose="02020603020101020101" pitchFamily="18" charset="-127"/>
                    <a:ea typeface="ic 모던고딕 L" panose="02020603020101020101" pitchFamily="18" charset="-127"/>
                  </a:rPr>
                  <a:t>eosetide</a:t>
                </a:r>
                <a:endParaRPr lang="pt-BR" altLang="ko-KR" sz="1200" dirty="0">
                  <a:solidFill>
                    <a:schemeClr val="bg1"/>
                  </a:solidFill>
                  <a:latin typeface="ic 모던고딕 L" panose="02020603020101020101" pitchFamily="18" charset="-127"/>
                  <a:ea typeface="ic 모던고딕 L" panose="02020603020101020101" pitchFamily="18" charset="-127"/>
                </a:endParaRPr>
              </a:p>
            </p:txBody>
          </p:sp>
        </p:grpSp>
        <p:grpSp>
          <p:nvGrpSpPr>
            <p:cNvPr id="3" name="그룹 2"/>
            <p:cNvGrpSpPr/>
            <p:nvPr/>
          </p:nvGrpSpPr>
          <p:grpSpPr>
            <a:xfrm>
              <a:off x="1690694" y="3284984"/>
              <a:ext cx="6440871" cy="1107996"/>
              <a:chOff x="1690694" y="3284984"/>
              <a:chExt cx="6440871" cy="1107996"/>
            </a:xfrm>
          </p:grpSpPr>
          <p:sp>
            <p:nvSpPr>
              <p:cNvPr id="35" name="TextBox 34"/>
              <p:cNvSpPr txBox="1"/>
              <p:nvPr/>
            </p:nvSpPr>
            <p:spPr>
              <a:xfrm>
                <a:off x="1690694" y="3284984"/>
                <a:ext cx="1193949" cy="1107996"/>
              </a:xfrm>
              <a:prstGeom prst="rect">
                <a:avLst/>
              </a:prstGeom>
              <a:noFill/>
            </p:spPr>
            <p:txBody>
              <a:bodyPr wrap="square" rtlCol="0">
                <a:spAutoFit/>
              </a:bodyPr>
              <a:lstStyle/>
              <a:p>
                <a:pPr>
                  <a:lnSpc>
                    <a:spcPct val="150000"/>
                  </a:lnSpc>
                </a:pPr>
                <a:r>
                  <a:rPr lang="en-US" altLang="ko-KR" sz="1100" dirty="0" err="1">
                    <a:solidFill>
                      <a:srgbClr val="00416B"/>
                    </a:solidFill>
                    <a:latin typeface="ic 모던고딕 L" panose="02020603020101020101" pitchFamily="18" charset="-127"/>
                    <a:ea typeface="ic 모던고딕 L" panose="02020603020101020101" pitchFamily="18" charset="-127"/>
                  </a:rPr>
                  <a:t>Pri</a:t>
                </a:r>
                <a:r>
                  <a:rPr lang="en-US" altLang="ko-KR" sz="1100" dirty="0">
                    <a:solidFill>
                      <a:srgbClr val="00416B"/>
                    </a:solidFill>
                    <a:latin typeface="ic 모던고딕 L" panose="02020603020101020101" pitchFamily="18" charset="-127"/>
                    <a:ea typeface="ic 모던고딕 L" panose="02020603020101020101" pitchFamily="18" charset="-127"/>
                  </a:rPr>
                  <a:t> </a:t>
                </a:r>
                <a:r>
                  <a:rPr lang="en-US" altLang="ko-KR" sz="1100" dirty="0" err="1" smtClean="0">
                    <a:solidFill>
                      <a:srgbClr val="00416B"/>
                    </a:solidFill>
                    <a:latin typeface="ic 모던고딕 L" panose="02020603020101020101" pitchFamily="18" charset="-127"/>
                    <a:ea typeface="ic 모던고딕 L" panose="02020603020101020101" pitchFamily="18" charset="-127"/>
                  </a:rPr>
                  <a:t>suimo</a:t>
                </a:r>
                <a:r>
                  <a:rPr lang="en-US" altLang="ko-KR" sz="1100" dirty="0" smtClean="0">
                    <a:solidFill>
                      <a:srgbClr val="00416B"/>
                    </a:solidFill>
                    <a:latin typeface="ic 모던고딕 L" panose="02020603020101020101" pitchFamily="18" charset="-127"/>
                    <a:ea typeface="ic 모던고딕 L" panose="02020603020101020101" pitchFamily="18" charset="-127"/>
                  </a:rPr>
                  <a:t> moll</a:t>
                </a:r>
              </a:p>
              <a:p>
                <a:pPr>
                  <a:lnSpc>
                    <a:spcPct val="150000"/>
                  </a:lnSpc>
                </a:pPr>
                <a:r>
                  <a:rPr lang="en-US" altLang="ko-KR" sz="1100" dirty="0" err="1" smtClean="0">
                    <a:solidFill>
                      <a:srgbClr val="00416B"/>
                    </a:solidFill>
                    <a:latin typeface="ic 모던고딕 L" panose="02020603020101020101" pitchFamily="18" charset="-127"/>
                    <a:ea typeface="ic 모던고딕 L" panose="02020603020101020101" pitchFamily="18" charset="-127"/>
                  </a:rPr>
                  <a:t>iseini</a:t>
                </a:r>
                <a:r>
                  <a:rPr lang="en-US" altLang="ko-KR" sz="1100" dirty="0" smtClean="0">
                    <a:solidFill>
                      <a:srgbClr val="00416B"/>
                    </a:solidFill>
                    <a:latin typeface="ic 모던고딕 L" panose="02020603020101020101" pitchFamily="18" charset="-127"/>
                    <a:ea typeface="ic 모던고딕 L" panose="02020603020101020101" pitchFamily="18" charset="-127"/>
                  </a:rPr>
                  <a:t> </a:t>
                </a:r>
                <a:r>
                  <a:rPr lang="en-US" altLang="ko-KR" sz="1100" dirty="0" err="1" smtClean="0">
                    <a:solidFill>
                      <a:srgbClr val="00416B"/>
                    </a:solidFill>
                    <a:latin typeface="ic 모던고딕 L" panose="02020603020101020101" pitchFamily="18" charset="-127"/>
                    <a:ea typeface="ic 모던고딕 L" panose="02020603020101020101" pitchFamily="18" charset="-127"/>
                  </a:rPr>
                  <a:t>vrd</a:t>
                </a:r>
                <a:r>
                  <a:rPr lang="en-US" altLang="ko-KR" sz="1100" dirty="0" smtClean="0">
                    <a:solidFill>
                      <a:srgbClr val="00416B"/>
                    </a:solidFill>
                    <a:latin typeface="ic 모던고딕 L" panose="02020603020101020101" pitchFamily="18" charset="-127"/>
                    <a:ea typeface="ic 모던고딕 L" panose="02020603020101020101" pitchFamily="18" charset="-127"/>
                  </a:rPr>
                  <a:t> </a:t>
                </a:r>
                <a:r>
                  <a:rPr lang="en-US" altLang="ko-KR" sz="1100" dirty="0" err="1" smtClean="0">
                    <a:solidFill>
                      <a:srgbClr val="00416B"/>
                    </a:solidFill>
                    <a:latin typeface="ic 모던고딕 L" panose="02020603020101020101" pitchFamily="18" charset="-127"/>
                    <a:ea typeface="ic 모던고딕 L" panose="02020603020101020101" pitchFamily="18" charset="-127"/>
                  </a:rPr>
                  <a:t>unti</a:t>
                </a:r>
                <a:endParaRPr lang="en-US" altLang="ko-KR" sz="1100" dirty="0" smtClean="0">
                  <a:solidFill>
                    <a:srgbClr val="00416B"/>
                  </a:solidFill>
                  <a:latin typeface="ic 모던고딕 L" panose="02020603020101020101" pitchFamily="18" charset="-127"/>
                  <a:ea typeface="ic 모던고딕 L" panose="02020603020101020101" pitchFamily="18" charset="-127"/>
                </a:endParaRPr>
              </a:p>
              <a:p>
                <a:pPr>
                  <a:lnSpc>
                    <a:spcPct val="150000"/>
                  </a:lnSpc>
                </a:pPr>
                <a:r>
                  <a:rPr lang="en-US" altLang="ko-KR" sz="1100" dirty="0" err="1" smtClean="0">
                    <a:solidFill>
                      <a:srgbClr val="00416B"/>
                    </a:solidFill>
                    <a:latin typeface="ic 모던고딕 L" panose="02020603020101020101" pitchFamily="18" charset="-127"/>
                    <a:ea typeface="ic 모던고딕 L" panose="02020603020101020101" pitchFamily="18" charset="-127"/>
                  </a:rPr>
                  <a:t>euimpet</a:t>
                </a:r>
                <a:r>
                  <a:rPr lang="en-US" altLang="ko-KR" sz="1100" dirty="0" smtClean="0">
                    <a:solidFill>
                      <a:srgbClr val="00416B"/>
                    </a:solidFill>
                    <a:latin typeface="ic 모던고딕 L" panose="02020603020101020101" pitchFamily="18" charset="-127"/>
                    <a:ea typeface="ic 모던고딕 L" panose="02020603020101020101" pitchFamily="18" charset="-127"/>
                  </a:rPr>
                  <a:t> </a:t>
                </a:r>
                <a:r>
                  <a:rPr lang="en-US" altLang="ko-KR" sz="1100" dirty="0" err="1" smtClean="0">
                    <a:solidFill>
                      <a:srgbClr val="00416B"/>
                    </a:solidFill>
                    <a:latin typeface="ic 모던고딕 L" panose="02020603020101020101" pitchFamily="18" charset="-127"/>
                    <a:ea typeface="ic 모던고딕 L" panose="02020603020101020101" pitchFamily="18" charset="-127"/>
                  </a:rPr>
                  <a:t>usipa</a:t>
                </a:r>
                <a:endParaRPr lang="en-US" altLang="ko-KR" sz="1100" dirty="0" smtClean="0">
                  <a:solidFill>
                    <a:srgbClr val="00416B"/>
                  </a:solidFill>
                  <a:latin typeface="ic 모던고딕 L" panose="02020603020101020101" pitchFamily="18" charset="-127"/>
                  <a:ea typeface="ic 모던고딕 L" panose="02020603020101020101" pitchFamily="18" charset="-127"/>
                </a:endParaRPr>
              </a:p>
              <a:p>
                <a:pPr>
                  <a:lnSpc>
                    <a:spcPct val="150000"/>
                  </a:lnSpc>
                </a:pPr>
                <a:r>
                  <a:rPr lang="en-US" altLang="ko-KR" sz="1100" dirty="0" err="1" smtClean="0">
                    <a:solidFill>
                      <a:srgbClr val="00416B"/>
                    </a:solidFill>
                    <a:latin typeface="ic 모던고딕 L" panose="02020603020101020101" pitchFamily="18" charset="-127"/>
                    <a:ea typeface="ic 모던고딕 L" panose="02020603020101020101" pitchFamily="18" charset="-127"/>
                  </a:rPr>
                  <a:t>trioque</a:t>
                </a:r>
                <a:r>
                  <a:rPr lang="en-US" altLang="ko-KR" sz="1100" dirty="0" smtClean="0">
                    <a:solidFill>
                      <a:srgbClr val="00416B"/>
                    </a:solidFill>
                    <a:latin typeface="ic 모던고딕 L" panose="02020603020101020101" pitchFamily="18" charset="-127"/>
                    <a:ea typeface="ic 모던고딕 L" panose="02020603020101020101" pitchFamily="18" charset="-127"/>
                  </a:rPr>
                  <a:t> </a:t>
                </a:r>
                <a:r>
                  <a:rPr lang="en-US" altLang="ko-KR" sz="1100" dirty="0" err="1" smtClean="0">
                    <a:solidFill>
                      <a:srgbClr val="00416B"/>
                    </a:solidFill>
                    <a:latin typeface="ic 모던고딕 L" panose="02020603020101020101" pitchFamily="18" charset="-127"/>
                    <a:ea typeface="ic 모던고딕 L" panose="02020603020101020101" pitchFamily="18" charset="-127"/>
                  </a:rPr>
                  <a:t>intr</a:t>
                </a:r>
                <a:endParaRPr lang="en-US" altLang="ko-KR" sz="1100" dirty="0" smtClean="0">
                  <a:solidFill>
                    <a:srgbClr val="00416B"/>
                  </a:solidFill>
                  <a:latin typeface="ic 모던고딕 L" panose="02020603020101020101" pitchFamily="18" charset="-127"/>
                  <a:ea typeface="ic 모던고딕 L" panose="02020603020101020101" pitchFamily="18" charset="-127"/>
                </a:endParaRPr>
              </a:p>
            </p:txBody>
          </p:sp>
          <p:sp>
            <p:nvSpPr>
              <p:cNvPr id="8" name="TextBox 7"/>
              <p:cNvSpPr txBox="1"/>
              <p:nvPr/>
            </p:nvSpPr>
            <p:spPr>
              <a:xfrm>
                <a:off x="4304750" y="3284984"/>
                <a:ext cx="1193949" cy="1107996"/>
              </a:xfrm>
              <a:prstGeom prst="rect">
                <a:avLst/>
              </a:prstGeom>
              <a:noFill/>
            </p:spPr>
            <p:txBody>
              <a:bodyPr wrap="square" rtlCol="0">
                <a:spAutoFit/>
              </a:bodyPr>
              <a:lstStyle/>
              <a:p>
                <a:pPr>
                  <a:lnSpc>
                    <a:spcPct val="150000"/>
                  </a:lnSpc>
                </a:pPr>
                <a:r>
                  <a:rPr lang="en-US" altLang="ko-KR" sz="1100" dirty="0" err="1">
                    <a:solidFill>
                      <a:srgbClr val="00416B"/>
                    </a:solidFill>
                    <a:latin typeface="ic 모던고딕 L" panose="02020603020101020101" pitchFamily="18" charset="-127"/>
                    <a:ea typeface="ic 모던고딕 L" panose="02020603020101020101" pitchFamily="18" charset="-127"/>
                  </a:rPr>
                  <a:t>Pri</a:t>
                </a:r>
                <a:r>
                  <a:rPr lang="en-US" altLang="ko-KR" sz="1100" dirty="0">
                    <a:solidFill>
                      <a:srgbClr val="00416B"/>
                    </a:solidFill>
                    <a:latin typeface="ic 모던고딕 L" panose="02020603020101020101" pitchFamily="18" charset="-127"/>
                    <a:ea typeface="ic 모던고딕 L" panose="02020603020101020101" pitchFamily="18" charset="-127"/>
                  </a:rPr>
                  <a:t> </a:t>
                </a:r>
                <a:r>
                  <a:rPr lang="en-US" altLang="ko-KR" sz="1100" dirty="0" err="1" smtClean="0">
                    <a:solidFill>
                      <a:srgbClr val="00416B"/>
                    </a:solidFill>
                    <a:latin typeface="ic 모던고딕 L" panose="02020603020101020101" pitchFamily="18" charset="-127"/>
                    <a:ea typeface="ic 모던고딕 L" panose="02020603020101020101" pitchFamily="18" charset="-127"/>
                  </a:rPr>
                  <a:t>suimo</a:t>
                </a:r>
                <a:r>
                  <a:rPr lang="en-US" altLang="ko-KR" sz="1100" dirty="0" smtClean="0">
                    <a:solidFill>
                      <a:srgbClr val="00416B"/>
                    </a:solidFill>
                    <a:latin typeface="ic 모던고딕 L" panose="02020603020101020101" pitchFamily="18" charset="-127"/>
                    <a:ea typeface="ic 모던고딕 L" panose="02020603020101020101" pitchFamily="18" charset="-127"/>
                  </a:rPr>
                  <a:t> moll</a:t>
                </a:r>
              </a:p>
              <a:p>
                <a:pPr>
                  <a:lnSpc>
                    <a:spcPct val="150000"/>
                  </a:lnSpc>
                </a:pPr>
                <a:r>
                  <a:rPr lang="en-US" altLang="ko-KR" sz="1100" dirty="0" err="1" smtClean="0">
                    <a:solidFill>
                      <a:srgbClr val="00416B"/>
                    </a:solidFill>
                    <a:latin typeface="ic 모던고딕 L" panose="02020603020101020101" pitchFamily="18" charset="-127"/>
                    <a:ea typeface="ic 모던고딕 L" panose="02020603020101020101" pitchFamily="18" charset="-127"/>
                  </a:rPr>
                  <a:t>iseini</a:t>
                </a:r>
                <a:r>
                  <a:rPr lang="en-US" altLang="ko-KR" sz="1100" dirty="0" smtClean="0">
                    <a:solidFill>
                      <a:srgbClr val="00416B"/>
                    </a:solidFill>
                    <a:latin typeface="ic 모던고딕 L" panose="02020603020101020101" pitchFamily="18" charset="-127"/>
                    <a:ea typeface="ic 모던고딕 L" panose="02020603020101020101" pitchFamily="18" charset="-127"/>
                  </a:rPr>
                  <a:t> </a:t>
                </a:r>
                <a:r>
                  <a:rPr lang="en-US" altLang="ko-KR" sz="1100" dirty="0" err="1" smtClean="0">
                    <a:solidFill>
                      <a:srgbClr val="00416B"/>
                    </a:solidFill>
                    <a:latin typeface="ic 모던고딕 L" panose="02020603020101020101" pitchFamily="18" charset="-127"/>
                    <a:ea typeface="ic 모던고딕 L" panose="02020603020101020101" pitchFamily="18" charset="-127"/>
                  </a:rPr>
                  <a:t>vrd</a:t>
                </a:r>
                <a:r>
                  <a:rPr lang="en-US" altLang="ko-KR" sz="1100" dirty="0" smtClean="0">
                    <a:solidFill>
                      <a:srgbClr val="00416B"/>
                    </a:solidFill>
                    <a:latin typeface="ic 모던고딕 L" panose="02020603020101020101" pitchFamily="18" charset="-127"/>
                    <a:ea typeface="ic 모던고딕 L" panose="02020603020101020101" pitchFamily="18" charset="-127"/>
                  </a:rPr>
                  <a:t> </a:t>
                </a:r>
                <a:r>
                  <a:rPr lang="en-US" altLang="ko-KR" sz="1100" dirty="0" err="1" smtClean="0">
                    <a:solidFill>
                      <a:srgbClr val="00416B"/>
                    </a:solidFill>
                    <a:latin typeface="ic 모던고딕 L" panose="02020603020101020101" pitchFamily="18" charset="-127"/>
                    <a:ea typeface="ic 모던고딕 L" panose="02020603020101020101" pitchFamily="18" charset="-127"/>
                  </a:rPr>
                  <a:t>unti</a:t>
                </a:r>
                <a:endParaRPr lang="en-US" altLang="ko-KR" sz="1100" dirty="0" smtClean="0">
                  <a:solidFill>
                    <a:srgbClr val="00416B"/>
                  </a:solidFill>
                  <a:latin typeface="ic 모던고딕 L" panose="02020603020101020101" pitchFamily="18" charset="-127"/>
                  <a:ea typeface="ic 모던고딕 L" panose="02020603020101020101" pitchFamily="18" charset="-127"/>
                </a:endParaRPr>
              </a:p>
              <a:p>
                <a:pPr>
                  <a:lnSpc>
                    <a:spcPct val="150000"/>
                  </a:lnSpc>
                </a:pPr>
                <a:r>
                  <a:rPr lang="en-US" altLang="ko-KR" sz="1100" dirty="0" err="1" smtClean="0">
                    <a:solidFill>
                      <a:srgbClr val="00416B"/>
                    </a:solidFill>
                    <a:latin typeface="ic 모던고딕 L" panose="02020603020101020101" pitchFamily="18" charset="-127"/>
                    <a:ea typeface="ic 모던고딕 L" panose="02020603020101020101" pitchFamily="18" charset="-127"/>
                  </a:rPr>
                  <a:t>euimpet</a:t>
                </a:r>
                <a:r>
                  <a:rPr lang="en-US" altLang="ko-KR" sz="1100" dirty="0" smtClean="0">
                    <a:solidFill>
                      <a:srgbClr val="00416B"/>
                    </a:solidFill>
                    <a:latin typeface="ic 모던고딕 L" panose="02020603020101020101" pitchFamily="18" charset="-127"/>
                    <a:ea typeface="ic 모던고딕 L" panose="02020603020101020101" pitchFamily="18" charset="-127"/>
                  </a:rPr>
                  <a:t> </a:t>
                </a:r>
                <a:r>
                  <a:rPr lang="en-US" altLang="ko-KR" sz="1100" dirty="0" err="1" smtClean="0">
                    <a:solidFill>
                      <a:srgbClr val="00416B"/>
                    </a:solidFill>
                    <a:latin typeface="ic 모던고딕 L" panose="02020603020101020101" pitchFamily="18" charset="-127"/>
                    <a:ea typeface="ic 모던고딕 L" panose="02020603020101020101" pitchFamily="18" charset="-127"/>
                  </a:rPr>
                  <a:t>usipa</a:t>
                </a:r>
                <a:endParaRPr lang="en-US" altLang="ko-KR" sz="1100" dirty="0" smtClean="0">
                  <a:solidFill>
                    <a:srgbClr val="00416B"/>
                  </a:solidFill>
                  <a:latin typeface="ic 모던고딕 L" panose="02020603020101020101" pitchFamily="18" charset="-127"/>
                  <a:ea typeface="ic 모던고딕 L" panose="02020603020101020101" pitchFamily="18" charset="-127"/>
                </a:endParaRPr>
              </a:p>
              <a:p>
                <a:pPr>
                  <a:lnSpc>
                    <a:spcPct val="150000"/>
                  </a:lnSpc>
                </a:pPr>
                <a:r>
                  <a:rPr lang="en-US" altLang="ko-KR" sz="1100" dirty="0" err="1" smtClean="0">
                    <a:solidFill>
                      <a:srgbClr val="00416B"/>
                    </a:solidFill>
                    <a:latin typeface="ic 모던고딕 L" panose="02020603020101020101" pitchFamily="18" charset="-127"/>
                    <a:ea typeface="ic 모던고딕 L" panose="02020603020101020101" pitchFamily="18" charset="-127"/>
                  </a:rPr>
                  <a:t>trioque</a:t>
                </a:r>
                <a:r>
                  <a:rPr lang="en-US" altLang="ko-KR" sz="1100" dirty="0" smtClean="0">
                    <a:solidFill>
                      <a:srgbClr val="00416B"/>
                    </a:solidFill>
                    <a:latin typeface="ic 모던고딕 L" panose="02020603020101020101" pitchFamily="18" charset="-127"/>
                    <a:ea typeface="ic 모던고딕 L" panose="02020603020101020101" pitchFamily="18" charset="-127"/>
                  </a:rPr>
                  <a:t> </a:t>
                </a:r>
                <a:r>
                  <a:rPr lang="en-US" altLang="ko-KR" sz="1100" dirty="0" err="1" smtClean="0">
                    <a:solidFill>
                      <a:srgbClr val="00416B"/>
                    </a:solidFill>
                    <a:latin typeface="ic 모던고딕 L" panose="02020603020101020101" pitchFamily="18" charset="-127"/>
                    <a:ea typeface="ic 모던고딕 L" panose="02020603020101020101" pitchFamily="18" charset="-127"/>
                  </a:rPr>
                  <a:t>intr</a:t>
                </a:r>
                <a:endParaRPr lang="en-US" altLang="ko-KR" sz="1100" dirty="0" smtClean="0">
                  <a:solidFill>
                    <a:srgbClr val="00416B"/>
                  </a:solidFill>
                  <a:latin typeface="ic 모던고딕 L" panose="02020603020101020101" pitchFamily="18" charset="-127"/>
                  <a:ea typeface="ic 모던고딕 L" panose="02020603020101020101" pitchFamily="18" charset="-127"/>
                </a:endParaRPr>
              </a:p>
            </p:txBody>
          </p:sp>
          <p:sp>
            <p:nvSpPr>
              <p:cNvPr id="9" name="TextBox 8"/>
              <p:cNvSpPr txBox="1"/>
              <p:nvPr/>
            </p:nvSpPr>
            <p:spPr>
              <a:xfrm>
                <a:off x="6937616" y="3284984"/>
                <a:ext cx="1193949" cy="1107996"/>
              </a:xfrm>
              <a:prstGeom prst="rect">
                <a:avLst/>
              </a:prstGeom>
              <a:noFill/>
            </p:spPr>
            <p:txBody>
              <a:bodyPr wrap="square" rtlCol="0">
                <a:spAutoFit/>
              </a:bodyPr>
              <a:lstStyle/>
              <a:p>
                <a:pPr>
                  <a:lnSpc>
                    <a:spcPct val="150000"/>
                  </a:lnSpc>
                </a:pPr>
                <a:r>
                  <a:rPr lang="en-US" altLang="ko-KR" sz="1100" dirty="0" err="1">
                    <a:solidFill>
                      <a:srgbClr val="00416B"/>
                    </a:solidFill>
                    <a:latin typeface="ic 모던고딕 L" panose="02020603020101020101" pitchFamily="18" charset="-127"/>
                    <a:ea typeface="ic 모던고딕 L" panose="02020603020101020101" pitchFamily="18" charset="-127"/>
                  </a:rPr>
                  <a:t>Pri</a:t>
                </a:r>
                <a:r>
                  <a:rPr lang="en-US" altLang="ko-KR" sz="1100" dirty="0">
                    <a:solidFill>
                      <a:srgbClr val="00416B"/>
                    </a:solidFill>
                    <a:latin typeface="ic 모던고딕 L" panose="02020603020101020101" pitchFamily="18" charset="-127"/>
                    <a:ea typeface="ic 모던고딕 L" panose="02020603020101020101" pitchFamily="18" charset="-127"/>
                  </a:rPr>
                  <a:t> </a:t>
                </a:r>
                <a:r>
                  <a:rPr lang="en-US" altLang="ko-KR" sz="1100" dirty="0" err="1" smtClean="0">
                    <a:solidFill>
                      <a:srgbClr val="00416B"/>
                    </a:solidFill>
                    <a:latin typeface="ic 모던고딕 L" panose="02020603020101020101" pitchFamily="18" charset="-127"/>
                    <a:ea typeface="ic 모던고딕 L" panose="02020603020101020101" pitchFamily="18" charset="-127"/>
                  </a:rPr>
                  <a:t>suimo</a:t>
                </a:r>
                <a:r>
                  <a:rPr lang="en-US" altLang="ko-KR" sz="1100" dirty="0" smtClean="0">
                    <a:solidFill>
                      <a:srgbClr val="00416B"/>
                    </a:solidFill>
                    <a:latin typeface="ic 모던고딕 L" panose="02020603020101020101" pitchFamily="18" charset="-127"/>
                    <a:ea typeface="ic 모던고딕 L" panose="02020603020101020101" pitchFamily="18" charset="-127"/>
                  </a:rPr>
                  <a:t> moll</a:t>
                </a:r>
              </a:p>
              <a:p>
                <a:pPr>
                  <a:lnSpc>
                    <a:spcPct val="150000"/>
                  </a:lnSpc>
                </a:pPr>
                <a:r>
                  <a:rPr lang="en-US" altLang="ko-KR" sz="1100" dirty="0" err="1" smtClean="0">
                    <a:solidFill>
                      <a:srgbClr val="00416B"/>
                    </a:solidFill>
                    <a:latin typeface="ic 모던고딕 L" panose="02020603020101020101" pitchFamily="18" charset="-127"/>
                    <a:ea typeface="ic 모던고딕 L" panose="02020603020101020101" pitchFamily="18" charset="-127"/>
                  </a:rPr>
                  <a:t>iseini</a:t>
                </a:r>
                <a:r>
                  <a:rPr lang="en-US" altLang="ko-KR" sz="1100" dirty="0" smtClean="0">
                    <a:solidFill>
                      <a:srgbClr val="00416B"/>
                    </a:solidFill>
                    <a:latin typeface="ic 모던고딕 L" panose="02020603020101020101" pitchFamily="18" charset="-127"/>
                    <a:ea typeface="ic 모던고딕 L" panose="02020603020101020101" pitchFamily="18" charset="-127"/>
                  </a:rPr>
                  <a:t> </a:t>
                </a:r>
                <a:r>
                  <a:rPr lang="en-US" altLang="ko-KR" sz="1100" dirty="0" err="1" smtClean="0">
                    <a:solidFill>
                      <a:srgbClr val="00416B"/>
                    </a:solidFill>
                    <a:latin typeface="ic 모던고딕 L" panose="02020603020101020101" pitchFamily="18" charset="-127"/>
                    <a:ea typeface="ic 모던고딕 L" panose="02020603020101020101" pitchFamily="18" charset="-127"/>
                  </a:rPr>
                  <a:t>vrd</a:t>
                </a:r>
                <a:r>
                  <a:rPr lang="en-US" altLang="ko-KR" sz="1100" dirty="0" smtClean="0">
                    <a:solidFill>
                      <a:srgbClr val="00416B"/>
                    </a:solidFill>
                    <a:latin typeface="ic 모던고딕 L" panose="02020603020101020101" pitchFamily="18" charset="-127"/>
                    <a:ea typeface="ic 모던고딕 L" panose="02020603020101020101" pitchFamily="18" charset="-127"/>
                  </a:rPr>
                  <a:t> </a:t>
                </a:r>
                <a:r>
                  <a:rPr lang="en-US" altLang="ko-KR" sz="1100" dirty="0" err="1" smtClean="0">
                    <a:solidFill>
                      <a:srgbClr val="00416B"/>
                    </a:solidFill>
                    <a:latin typeface="ic 모던고딕 L" panose="02020603020101020101" pitchFamily="18" charset="-127"/>
                    <a:ea typeface="ic 모던고딕 L" panose="02020603020101020101" pitchFamily="18" charset="-127"/>
                  </a:rPr>
                  <a:t>unti</a:t>
                </a:r>
                <a:endParaRPr lang="en-US" altLang="ko-KR" sz="1100" dirty="0" smtClean="0">
                  <a:solidFill>
                    <a:srgbClr val="00416B"/>
                  </a:solidFill>
                  <a:latin typeface="ic 모던고딕 L" panose="02020603020101020101" pitchFamily="18" charset="-127"/>
                  <a:ea typeface="ic 모던고딕 L" panose="02020603020101020101" pitchFamily="18" charset="-127"/>
                </a:endParaRPr>
              </a:p>
              <a:p>
                <a:pPr>
                  <a:lnSpc>
                    <a:spcPct val="150000"/>
                  </a:lnSpc>
                </a:pPr>
                <a:r>
                  <a:rPr lang="en-US" altLang="ko-KR" sz="1100" dirty="0" err="1" smtClean="0">
                    <a:solidFill>
                      <a:srgbClr val="00416B"/>
                    </a:solidFill>
                    <a:latin typeface="ic 모던고딕 L" panose="02020603020101020101" pitchFamily="18" charset="-127"/>
                    <a:ea typeface="ic 모던고딕 L" panose="02020603020101020101" pitchFamily="18" charset="-127"/>
                  </a:rPr>
                  <a:t>euimpet</a:t>
                </a:r>
                <a:r>
                  <a:rPr lang="en-US" altLang="ko-KR" sz="1100" dirty="0" smtClean="0">
                    <a:solidFill>
                      <a:srgbClr val="00416B"/>
                    </a:solidFill>
                    <a:latin typeface="ic 모던고딕 L" panose="02020603020101020101" pitchFamily="18" charset="-127"/>
                    <a:ea typeface="ic 모던고딕 L" panose="02020603020101020101" pitchFamily="18" charset="-127"/>
                  </a:rPr>
                  <a:t> </a:t>
                </a:r>
                <a:r>
                  <a:rPr lang="en-US" altLang="ko-KR" sz="1100" dirty="0" err="1" smtClean="0">
                    <a:solidFill>
                      <a:srgbClr val="00416B"/>
                    </a:solidFill>
                    <a:latin typeface="ic 모던고딕 L" panose="02020603020101020101" pitchFamily="18" charset="-127"/>
                    <a:ea typeface="ic 모던고딕 L" panose="02020603020101020101" pitchFamily="18" charset="-127"/>
                  </a:rPr>
                  <a:t>usipa</a:t>
                </a:r>
                <a:endParaRPr lang="en-US" altLang="ko-KR" sz="1100" dirty="0" smtClean="0">
                  <a:solidFill>
                    <a:srgbClr val="00416B"/>
                  </a:solidFill>
                  <a:latin typeface="ic 모던고딕 L" panose="02020603020101020101" pitchFamily="18" charset="-127"/>
                  <a:ea typeface="ic 모던고딕 L" panose="02020603020101020101" pitchFamily="18" charset="-127"/>
                </a:endParaRPr>
              </a:p>
              <a:p>
                <a:pPr>
                  <a:lnSpc>
                    <a:spcPct val="150000"/>
                  </a:lnSpc>
                </a:pPr>
                <a:r>
                  <a:rPr lang="en-US" altLang="ko-KR" sz="1100" dirty="0" err="1" smtClean="0">
                    <a:solidFill>
                      <a:srgbClr val="00416B"/>
                    </a:solidFill>
                    <a:latin typeface="ic 모던고딕 L" panose="02020603020101020101" pitchFamily="18" charset="-127"/>
                    <a:ea typeface="ic 모던고딕 L" panose="02020603020101020101" pitchFamily="18" charset="-127"/>
                  </a:rPr>
                  <a:t>trioque</a:t>
                </a:r>
                <a:r>
                  <a:rPr lang="en-US" altLang="ko-KR" sz="1100" dirty="0" smtClean="0">
                    <a:solidFill>
                      <a:srgbClr val="00416B"/>
                    </a:solidFill>
                    <a:latin typeface="ic 모던고딕 L" panose="02020603020101020101" pitchFamily="18" charset="-127"/>
                    <a:ea typeface="ic 모던고딕 L" panose="02020603020101020101" pitchFamily="18" charset="-127"/>
                  </a:rPr>
                  <a:t> </a:t>
                </a:r>
                <a:r>
                  <a:rPr lang="en-US" altLang="ko-KR" sz="1100" dirty="0" err="1" smtClean="0">
                    <a:solidFill>
                      <a:srgbClr val="00416B"/>
                    </a:solidFill>
                    <a:latin typeface="ic 모던고딕 L" panose="02020603020101020101" pitchFamily="18" charset="-127"/>
                    <a:ea typeface="ic 모던고딕 L" panose="02020603020101020101" pitchFamily="18" charset="-127"/>
                  </a:rPr>
                  <a:t>intr</a:t>
                </a:r>
                <a:endParaRPr lang="en-US" altLang="ko-KR" sz="1100" dirty="0" smtClean="0">
                  <a:solidFill>
                    <a:srgbClr val="00416B"/>
                  </a:solidFill>
                  <a:latin typeface="ic 모던고딕 L" panose="02020603020101020101" pitchFamily="18" charset="-127"/>
                  <a:ea typeface="ic 모던고딕 L" panose="02020603020101020101" pitchFamily="18" charset="-127"/>
                </a:endParaRPr>
              </a:p>
            </p:txBody>
          </p:sp>
        </p:grpSp>
      </p:grpSp>
    </p:spTree>
    <p:extLst>
      <p:ext uri="{BB962C8B-B14F-4D97-AF65-F5344CB8AC3E}">
        <p14:creationId xmlns:p14="http://schemas.microsoft.com/office/powerpoint/2010/main" val="1300188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차트 1"/>
          <p:cNvGraphicFramePr/>
          <p:nvPr>
            <p:extLst>
              <p:ext uri="{D42A27DB-BD31-4B8C-83A1-F6EECF244321}">
                <p14:modId xmlns:p14="http://schemas.microsoft.com/office/powerpoint/2010/main" val="1310563484"/>
              </p:ext>
            </p:extLst>
          </p:nvPr>
        </p:nvGraphicFramePr>
        <p:xfrm>
          <a:off x="1019406" y="1988840"/>
          <a:ext cx="7152994" cy="3832200"/>
        </p:xfrm>
        <a:graphic>
          <a:graphicData uri="http://schemas.openxmlformats.org/drawingml/2006/chart">
            <c:chart xmlns:c="http://schemas.openxmlformats.org/drawingml/2006/chart" xmlns:r="http://schemas.openxmlformats.org/officeDocument/2006/relationships" r:id="rId3"/>
          </a:graphicData>
        </a:graphic>
      </p:graphicFrame>
      <p:grpSp>
        <p:nvGrpSpPr>
          <p:cNvPr id="3" name="그룹 2"/>
          <p:cNvGrpSpPr/>
          <p:nvPr/>
        </p:nvGrpSpPr>
        <p:grpSpPr>
          <a:xfrm>
            <a:off x="1261720" y="389307"/>
            <a:ext cx="6334616" cy="735437"/>
            <a:chOff x="1187624" y="417614"/>
            <a:chExt cx="6334616" cy="735437"/>
          </a:xfrm>
        </p:grpSpPr>
        <p:sp>
          <p:nvSpPr>
            <p:cNvPr id="4" name="내용 개체 틀 2"/>
            <p:cNvSpPr txBox="1">
              <a:spLocks/>
            </p:cNvSpPr>
            <p:nvPr/>
          </p:nvSpPr>
          <p:spPr>
            <a:xfrm>
              <a:off x="1187624" y="417614"/>
              <a:ext cx="5304988" cy="523220"/>
            </a:xfrm>
            <a:prstGeom prst="rect">
              <a:avLst/>
            </a:prstGeom>
          </p:spPr>
          <p:txBody>
            <a:bodyPr wrap="square">
              <a:spAutoFit/>
            </a:bodyPr>
            <a:lstStyle>
              <a:defPPr>
                <a:defRPr lang="ko-KR"/>
              </a:defPPr>
              <a:lvl1pPr algn="ctr">
                <a:defRPr sz="4400">
                  <a:solidFill>
                    <a:schemeClr val="tx1">
                      <a:lumMod val="75000"/>
                      <a:lumOff val="25000"/>
                    </a:schemeClr>
                  </a:solidFill>
                  <a:latin typeface="나눔고딕" pitchFamily="50" charset="-127"/>
                  <a:ea typeface="나눔고딕" pitchFamily="50" charset="-127"/>
                </a:defRPr>
              </a:lvl1pPr>
            </a:lstStyle>
            <a:p>
              <a:pPr algn="l"/>
              <a:r>
                <a:rPr lang="en-US" altLang="ko-KR" sz="2800" dirty="0" smtClean="0">
                  <a:solidFill>
                    <a:schemeClr val="bg1"/>
                  </a:solidFill>
                  <a:latin typeface="ic 모던고딕 B" panose="02020603020101020101" pitchFamily="18" charset="-127"/>
                  <a:ea typeface="ic 모던고딕 B" panose="02020603020101020101" pitchFamily="18" charset="-127"/>
                </a:rPr>
                <a:t>PowerPoint Slide Main Title</a:t>
              </a:r>
              <a:endParaRPr lang="ko-KR" altLang="en-US" sz="2800" dirty="0">
                <a:solidFill>
                  <a:schemeClr val="bg1"/>
                </a:solidFill>
                <a:latin typeface="ic 모던고딕 B" panose="02020603020101020101" pitchFamily="18" charset="-127"/>
                <a:ea typeface="ic 모던고딕 B" panose="02020603020101020101" pitchFamily="18" charset="-127"/>
              </a:endParaRPr>
            </a:p>
          </p:txBody>
        </p:sp>
        <p:sp>
          <p:nvSpPr>
            <p:cNvPr id="5" name="직사각형 4"/>
            <p:cNvSpPr/>
            <p:nvPr/>
          </p:nvSpPr>
          <p:spPr>
            <a:xfrm>
              <a:off x="1209140" y="857585"/>
              <a:ext cx="6313100" cy="295466"/>
            </a:xfrm>
            <a:prstGeom prst="rect">
              <a:avLst/>
            </a:prstGeom>
          </p:spPr>
          <p:txBody>
            <a:bodyPr wrap="square">
              <a:spAutoFit/>
            </a:bodyPr>
            <a:lstStyle/>
            <a:p>
              <a:pPr>
                <a:lnSpc>
                  <a:spcPct val="120000"/>
                </a:lnSpc>
              </a:pPr>
              <a:r>
                <a:rPr lang="pt-BR" altLang="ko-KR" sz="1200" dirty="0">
                  <a:solidFill>
                    <a:schemeClr val="bg1"/>
                  </a:solidFill>
                  <a:latin typeface="ic 모던고딕 L" panose="02020603020101020101" pitchFamily="18" charset="-127"/>
                  <a:ea typeface="ic 모던고딕 L" panose="02020603020101020101" pitchFamily="18" charset="-127"/>
                </a:rPr>
                <a:t>Lorem ipsum dolor </a:t>
              </a:r>
              <a:r>
                <a:rPr lang="pt-BR" altLang="ko-KR" sz="1200" dirty="0" smtClean="0">
                  <a:solidFill>
                    <a:schemeClr val="bg1"/>
                  </a:solidFill>
                  <a:latin typeface="ic 모던고딕 L" panose="02020603020101020101" pitchFamily="18" charset="-127"/>
                  <a:ea typeface="ic 모던고딕 L" panose="02020603020101020101" pitchFamily="18" charset="-127"/>
                </a:rPr>
                <a:t>sitame </a:t>
              </a:r>
              <a:r>
                <a:rPr lang="pt-BR" altLang="ko-KR" sz="1200" dirty="0">
                  <a:solidFill>
                    <a:schemeClr val="bg1"/>
                  </a:solidFill>
                  <a:latin typeface="ic 모던고딕 L" panose="02020603020101020101" pitchFamily="18" charset="-127"/>
                  <a:ea typeface="ic 모던고딕 L" panose="02020603020101020101" pitchFamily="18" charset="-127"/>
                </a:rPr>
                <a:t>dictas fabulas recteque </a:t>
              </a:r>
              <a:r>
                <a:rPr lang="pt-BR" altLang="ko-KR" sz="1200" dirty="0" smtClean="0">
                  <a:solidFill>
                    <a:schemeClr val="bg1"/>
                  </a:solidFill>
                  <a:latin typeface="ic 모던고딕 L" panose="02020603020101020101" pitchFamily="18" charset="-127"/>
                  <a:ea typeface="ic 모던고딕 L" panose="02020603020101020101" pitchFamily="18" charset="-127"/>
                </a:rPr>
                <a:t>visadltera </a:t>
              </a:r>
              <a:r>
                <a:rPr lang="pt-BR" altLang="ko-KR" sz="1200" dirty="0">
                  <a:solidFill>
                    <a:schemeClr val="bg1"/>
                  </a:solidFill>
                  <a:latin typeface="ic 모던고딕 L" panose="02020603020101020101" pitchFamily="18" charset="-127"/>
                  <a:ea typeface="ic 모던고딕 L" panose="02020603020101020101" pitchFamily="18" charset="-127"/>
                </a:rPr>
                <a:t>doctus </a:t>
              </a:r>
              <a:r>
                <a:rPr lang="pt-BR" altLang="ko-KR" sz="1200" dirty="0" smtClean="0">
                  <a:solidFill>
                    <a:schemeClr val="bg1"/>
                  </a:solidFill>
                  <a:latin typeface="ic 모던고딕 L" panose="02020603020101020101" pitchFamily="18" charset="-127"/>
                  <a:ea typeface="ic 모던고딕 L" panose="02020603020101020101" pitchFamily="18" charset="-127"/>
                </a:rPr>
                <a:t>eosetide</a:t>
              </a:r>
              <a:endParaRPr lang="pt-BR" altLang="ko-KR" sz="1200" dirty="0">
                <a:solidFill>
                  <a:schemeClr val="bg1"/>
                </a:solidFill>
                <a:latin typeface="ic 모던고딕 L" panose="02020603020101020101" pitchFamily="18" charset="-127"/>
                <a:ea typeface="ic 모던고딕 L" panose="02020603020101020101" pitchFamily="18" charset="-127"/>
              </a:endParaRPr>
            </a:p>
          </p:txBody>
        </p:sp>
      </p:grpSp>
    </p:spTree>
    <p:extLst>
      <p:ext uri="{BB962C8B-B14F-4D97-AF65-F5344CB8AC3E}">
        <p14:creationId xmlns:p14="http://schemas.microsoft.com/office/powerpoint/2010/main" val="3224804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그룹 4"/>
          <p:cNvGrpSpPr/>
          <p:nvPr/>
        </p:nvGrpSpPr>
        <p:grpSpPr>
          <a:xfrm>
            <a:off x="1008112" y="2060848"/>
            <a:ext cx="7557379" cy="3024336"/>
            <a:chOff x="1008112" y="2132856"/>
            <a:chExt cx="7557379" cy="3024336"/>
          </a:xfrm>
        </p:grpSpPr>
        <p:sp>
          <p:nvSpPr>
            <p:cNvPr id="7" name="직사각형 6"/>
            <p:cNvSpPr/>
            <p:nvPr/>
          </p:nvSpPr>
          <p:spPr>
            <a:xfrm>
              <a:off x="1041163" y="4892504"/>
              <a:ext cx="7524328" cy="264688"/>
            </a:xfrm>
            <a:prstGeom prst="rect">
              <a:avLst/>
            </a:prstGeom>
          </p:spPr>
          <p:txBody>
            <a:bodyPr wrap="square">
              <a:spAutoFit/>
            </a:bodyPr>
            <a:lstStyle/>
            <a:p>
              <a:pPr marR="0" lvl="0" indent="0" fontAlgn="auto">
                <a:lnSpc>
                  <a:spcPct val="80000"/>
                </a:lnSpc>
                <a:spcBef>
                  <a:spcPct val="0"/>
                </a:spcBef>
                <a:spcAft>
                  <a:spcPts val="0"/>
                </a:spcAft>
                <a:buClrTx/>
                <a:buSzTx/>
                <a:buFontTx/>
                <a:buNone/>
                <a:tabLst/>
                <a:defRPr/>
              </a:pPr>
              <a:r>
                <a:rPr lang="en-US" altLang="ko-KR" sz="1400" dirty="0" smtClean="0">
                  <a:solidFill>
                    <a:schemeClr val="bg1"/>
                  </a:solidFill>
                  <a:latin typeface="ic 모던고딕 L" panose="02020603020101020101" pitchFamily="18" charset="-127"/>
                  <a:ea typeface="ic 모던고딕 L" panose="02020603020101020101" pitchFamily="18" charset="-127"/>
                  <a:cs typeface="Tahoma" pitchFamily="34" charset="0"/>
                </a:rPr>
                <a:t>Your company   </a:t>
              </a:r>
              <a:endParaRPr lang="ko-KR" altLang="en-US" sz="1400" dirty="0">
                <a:solidFill>
                  <a:schemeClr val="bg1"/>
                </a:solidFill>
                <a:latin typeface="ic 모던고딕 L" panose="02020603020101020101" pitchFamily="18" charset="-127"/>
                <a:ea typeface="ic 모던고딕 L" panose="02020603020101020101" pitchFamily="18" charset="-127"/>
                <a:cs typeface="Tahoma" pitchFamily="34" charset="0"/>
              </a:endParaRPr>
            </a:p>
          </p:txBody>
        </p:sp>
        <p:sp>
          <p:nvSpPr>
            <p:cNvPr id="8" name="직사각형 7"/>
            <p:cNvSpPr/>
            <p:nvPr/>
          </p:nvSpPr>
          <p:spPr>
            <a:xfrm>
              <a:off x="1008112" y="2132856"/>
              <a:ext cx="6911752" cy="1169551"/>
            </a:xfrm>
            <a:prstGeom prst="rect">
              <a:avLst/>
            </a:prstGeom>
          </p:spPr>
          <p:txBody>
            <a:bodyPr wrap="square">
              <a:spAutoFit/>
            </a:bodyPr>
            <a:lstStyle/>
            <a:p>
              <a:r>
                <a:rPr lang="en-US" altLang="ko-KR" sz="7000" dirty="0" smtClean="0">
                  <a:solidFill>
                    <a:schemeClr val="bg1"/>
                  </a:solidFill>
                  <a:latin typeface="ic 모던고딕 B" panose="02020603020101020101" pitchFamily="18" charset="-127"/>
                  <a:ea typeface="ic 모던고딕 B" panose="02020603020101020101" pitchFamily="18" charset="-127"/>
                </a:rPr>
                <a:t>Thank You</a:t>
              </a:r>
              <a:endParaRPr lang="en-US" altLang="ko-KR" sz="7000" dirty="0">
                <a:solidFill>
                  <a:schemeClr val="bg1"/>
                </a:solidFill>
                <a:latin typeface="ic 모던고딕 B" panose="02020603020101020101" pitchFamily="18" charset="-127"/>
                <a:ea typeface="ic 모던고딕 B" panose="02020603020101020101" pitchFamily="18" charset="-127"/>
              </a:endParaRPr>
            </a:p>
          </p:txBody>
        </p:sp>
        <p:sp>
          <p:nvSpPr>
            <p:cNvPr id="9" name="직사각형 8"/>
            <p:cNvSpPr/>
            <p:nvPr/>
          </p:nvSpPr>
          <p:spPr>
            <a:xfrm>
              <a:off x="1052180" y="3261640"/>
              <a:ext cx="5248012" cy="923330"/>
            </a:xfrm>
            <a:prstGeom prst="rect">
              <a:avLst/>
            </a:prstGeom>
          </p:spPr>
          <p:txBody>
            <a:bodyPr wrap="square">
              <a:spAutoFit/>
            </a:bodyPr>
            <a:lstStyle/>
            <a:p>
              <a:pPr>
                <a:lnSpc>
                  <a:spcPct val="150000"/>
                </a:lnSpc>
              </a:pPr>
              <a:r>
                <a:rPr lang="en-US" altLang="ko-KR" sz="1200" dirty="0">
                  <a:solidFill>
                    <a:schemeClr val="bg1"/>
                  </a:solidFill>
                  <a:latin typeface="ic 모던고딕 L" panose="02020603020101020101" pitchFamily="18" charset="-127"/>
                  <a:ea typeface="ic 모던고딕 L" panose="02020603020101020101" pitchFamily="18" charset="-127"/>
                </a:rPr>
                <a:t>Lorem ipsum dolor sit </a:t>
              </a:r>
              <a:r>
                <a:rPr lang="en-US" altLang="ko-KR" sz="1200" dirty="0" err="1">
                  <a:solidFill>
                    <a:schemeClr val="bg1"/>
                  </a:solidFill>
                  <a:latin typeface="ic 모던고딕 L" panose="02020603020101020101" pitchFamily="18" charset="-127"/>
                  <a:ea typeface="ic 모던고딕 L" panose="02020603020101020101" pitchFamily="18" charset="-127"/>
                </a:rPr>
                <a:t>amet</a:t>
              </a:r>
              <a:r>
                <a:rPr lang="en-US" altLang="ko-KR" sz="1200" dirty="0">
                  <a:solidFill>
                    <a:schemeClr val="bg1"/>
                  </a:solidFill>
                  <a:latin typeface="ic 모던고딕 L" panose="02020603020101020101" pitchFamily="18" charset="-127"/>
                  <a:ea typeface="ic 모던고딕 L" panose="02020603020101020101" pitchFamily="18" charset="-127"/>
                </a:rPr>
                <a:t>, partem </a:t>
              </a:r>
              <a:r>
                <a:rPr lang="en-US" altLang="ko-KR" sz="1200" dirty="0" err="1">
                  <a:solidFill>
                    <a:schemeClr val="bg1"/>
                  </a:solidFill>
                  <a:latin typeface="ic 모던고딕 L" panose="02020603020101020101" pitchFamily="18" charset="-127"/>
                  <a:ea typeface="ic 모던고딕 L" panose="02020603020101020101" pitchFamily="18" charset="-127"/>
                </a:rPr>
                <a:t>numquam</a:t>
              </a:r>
              <a:r>
                <a:rPr lang="en-US" altLang="ko-KR" sz="1200" dirty="0">
                  <a:solidFill>
                    <a:schemeClr val="bg1"/>
                  </a:solidFill>
                  <a:latin typeface="ic 모던고딕 L" panose="02020603020101020101" pitchFamily="18" charset="-127"/>
                  <a:ea typeface="ic 모던고딕 L" panose="02020603020101020101" pitchFamily="18" charset="-127"/>
                </a:rPr>
                <a:t> </a:t>
              </a:r>
              <a:r>
                <a:rPr lang="en-US" altLang="ko-KR" sz="1200" dirty="0" err="1" smtClean="0">
                  <a:solidFill>
                    <a:schemeClr val="bg1"/>
                  </a:solidFill>
                  <a:latin typeface="ic 모던고딕 L" panose="02020603020101020101" pitchFamily="18" charset="-127"/>
                  <a:ea typeface="ic 모던고딕 L" panose="02020603020101020101" pitchFamily="18" charset="-127"/>
                </a:rPr>
                <a:t>medi</a:t>
              </a:r>
              <a:r>
                <a:rPr lang="en-US" altLang="ko-KR" sz="1200" dirty="0" smtClean="0">
                  <a:solidFill>
                    <a:schemeClr val="bg1"/>
                  </a:solidFill>
                  <a:latin typeface="ic 모던고딕 L" panose="02020603020101020101" pitchFamily="18" charset="-127"/>
                  <a:ea typeface="ic 모던고딕 L" panose="02020603020101020101" pitchFamily="18" charset="-127"/>
                </a:rPr>
                <a:t> </a:t>
              </a:r>
              <a:r>
                <a:rPr lang="en-US" altLang="ko-KR" sz="1200" dirty="0" err="1" smtClean="0">
                  <a:solidFill>
                    <a:schemeClr val="bg1"/>
                  </a:solidFill>
                  <a:latin typeface="ic 모던고딕 L" panose="02020603020101020101" pitchFamily="18" charset="-127"/>
                  <a:ea typeface="ic 모던고딕 L" panose="02020603020101020101" pitchFamily="18" charset="-127"/>
                </a:rPr>
                <a:t>ocrita</a:t>
              </a:r>
              <a:r>
                <a:rPr lang="en-US" altLang="ko-KR" sz="1200" dirty="0">
                  <a:solidFill>
                    <a:schemeClr val="bg1"/>
                  </a:solidFill>
                  <a:latin typeface="ic 모던고딕 L" panose="02020603020101020101" pitchFamily="18" charset="-127"/>
                  <a:ea typeface="ic 모던고딕 L" panose="02020603020101020101" pitchFamily="18" charset="-127"/>
                </a:rPr>
                <a:t> </a:t>
              </a:r>
              <a:r>
                <a:rPr lang="en-US" altLang="ko-KR" sz="1200" dirty="0" smtClean="0">
                  <a:solidFill>
                    <a:schemeClr val="bg1"/>
                  </a:solidFill>
                  <a:latin typeface="ic 모던고딕 L" panose="02020603020101020101" pitchFamily="18" charset="-127"/>
                  <a:ea typeface="ic 모던고딕 L" panose="02020603020101020101" pitchFamily="18" charset="-127"/>
                </a:rPr>
                <a:t>tem </a:t>
              </a:r>
              <a:r>
                <a:rPr lang="en-US" altLang="ko-KR" sz="1200" dirty="0" err="1" smtClean="0">
                  <a:solidFill>
                    <a:schemeClr val="bg1"/>
                  </a:solidFill>
                  <a:latin typeface="ic 모던고딕 L" panose="02020603020101020101" pitchFamily="18" charset="-127"/>
                  <a:ea typeface="ic 모던고딕 L" panose="02020603020101020101" pitchFamily="18" charset="-127"/>
                </a:rPr>
                <a:t>atn</a:t>
              </a:r>
              <a:endParaRPr lang="en-US" altLang="ko-KR" sz="1200" dirty="0" smtClean="0">
                <a:solidFill>
                  <a:schemeClr val="bg1"/>
                </a:solidFill>
                <a:latin typeface="ic 모던고딕 L" panose="02020603020101020101" pitchFamily="18" charset="-127"/>
                <a:ea typeface="ic 모던고딕 L" panose="02020603020101020101" pitchFamily="18" charset="-127"/>
              </a:endParaRPr>
            </a:p>
            <a:p>
              <a:pPr>
                <a:lnSpc>
                  <a:spcPct val="150000"/>
                </a:lnSpc>
              </a:pPr>
              <a:r>
                <a:rPr lang="en-US" altLang="ko-KR" sz="1200" dirty="0" err="1" smtClean="0">
                  <a:solidFill>
                    <a:schemeClr val="bg1"/>
                  </a:solidFill>
                  <a:latin typeface="ic 모던고딕 L" panose="02020603020101020101" pitchFamily="18" charset="-127"/>
                  <a:ea typeface="ic 모던고딕 L" panose="02020603020101020101" pitchFamily="18" charset="-127"/>
                </a:rPr>
                <a:t>ameliber</a:t>
              </a:r>
              <a:r>
                <a:rPr lang="en-US" altLang="ko-KR" sz="1200" dirty="0" smtClean="0">
                  <a:solidFill>
                    <a:schemeClr val="bg1"/>
                  </a:solidFill>
                  <a:latin typeface="ic 모던고딕 L" panose="02020603020101020101" pitchFamily="18" charset="-127"/>
                  <a:ea typeface="ic 모던고딕 L" panose="02020603020101020101" pitchFamily="18" charset="-127"/>
                </a:rPr>
                <a:t> </a:t>
              </a:r>
              <a:r>
                <a:rPr lang="en-US" altLang="ko-KR" sz="1200" dirty="0" err="1" smtClean="0">
                  <a:solidFill>
                    <a:schemeClr val="bg1"/>
                  </a:solidFill>
                  <a:latin typeface="ic 모던고딕 L" panose="02020603020101020101" pitchFamily="18" charset="-127"/>
                  <a:ea typeface="ic 모던고딕 L" panose="02020603020101020101" pitchFamily="18" charset="-127"/>
                </a:rPr>
                <a:t>verit</a:t>
              </a:r>
              <a:r>
                <a:rPr lang="en-US" altLang="ko-KR" sz="1200" dirty="0" smtClean="0">
                  <a:solidFill>
                    <a:schemeClr val="bg1"/>
                  </a:solidFill>
                  <a:latin typeface="ic 모던고딕 L" panose="02020603020101020101" pitchFamily="18" charset="-127"/>
                  <a:ea typeface="ic 모던고딕 L" panose="02020603020101020101" pitchFamily="18" charset="-127"/>
                </a:rPr>
                <a:t> </a:t>
              </a:r>
              <a:r>
                <a:rPr lang="en-US" altLang="ko-KR" sz="1200" dirty="0" err="1" smtClean="0">
                  <a:solidFill>
                    <a:schemeClr val="bg1"/>
                  </a:solidFill>
                  <a:latin typeface="ic 모던고딕 L" panose="02020603020101020101" pitchFamily="18" charset="-127"/>
                  <a:ea typeface="ic 모던고딕 L" panose="02020603020101020101" pitchFamily="18" charset="-127"/>
                </a:rPr>
                <a:t>usesesua</a:t>
              </a:r>
              <a:r>
                <a:rPr lang="en-US" altLang="ko-KR" sz="1200" dirty="0" smtClean="0">
                  <a:solidFill>
                    <a:schemeClr val="bg1"/>
                  </a:solidFill>
                  <a:latin typeface="ic 모던고딕 L" panose="02020603020101020101" pitchFamily="18" charset="-127"/>
                  <a:ea typeface="ic 모던고딕 L" panose="02020603020101020101" pitchFamily="18" charset="-127"/>
                </a:rPr>
                <a:t> </a:t>
              </a:r>
              <a:r>
                <a:rPr lang="en-US" altLang="ko-KR" sz="1200" dirty="0" err="1" smtClean="0">
                  <a:solidFill>
                    <a:schemeClr val="bg1"/>
                  </a:solidFill>
                  <a:latin typeface="ic 모던고딕 L" panose="02020603020101020101" pitchFamily="18" charset="-127"/>
                  <a:ea typeface="ic 모던고딕 L" panose="02020603020101020101" pitchFamily="18" charset="-127"/>
                </a:rPr>
                <a:t>vitate</a:t>
              </a:r>
              <a:r>
                <a:rPr lang="en-US" altLang="ko-KR" sz="1200" dirty="0" smtClean="0">
                  <a:solidFill>
                    <a:schemeClr val="bg1"/>
                  </a:solidFill>
                  <a:latin typeface="ic 모던고딕 L" panose="02020603020101020101" pitchFamily="18" charset="-127"/>
                  <a:ea typeface="ic 모던고딕 L" panose="02020603020101020101" pitchFamily="18" charset="-127"/>
                </a:rPr>
                <a:t> </a:t>
              </a:r>
              <a:r>
                <a:rPr lang="en-US" altLang="ko-KR" sz="1200" dirty="0">
                  <a:solidFill>
                    <a:schemeClr val="bg1"/>
                  </a:solidFill>
                  <a:latin typeface="ic 모던고딕 L" panose="02020603020101020101" pitchFamily="18" charset="-127"/>
                  <a:ea typeface="ic 모던고딕 L" panose="02020603020101020101" pitchFamily="18" charset="-127"/>
                </a:rPr>
                <a:t>per in, </a:t>
              </a:r>
              <a:r>
                <a:rPr lang="en-US" altLang="ko-KR" sz="1200" dirty="0" err="1">
                  <a:solidFill>
                    <a:schemeClr val="bg1"/>
                  </a:solidFill>
                  <a:latin typeface="ic 모던고딕 L" panose="02020603020101020101" pitchFamily="18" charset="-127"/>
                  <a:ea typeface="ic 모던고딕 L" panose="02020603020101020101" pitchFamily="18" charset="-127"/>
                </a:rPr>
                <a:t>ut</a:t>
              </a:r>
              <a:r>
                <a:rPr lang="en-US" altLang="ko-KR" sz="1200" dirty="0">
                  <a:solidFill>
                    <a:schemeClr val="bg1"/>
                  </a:solidFill>
                  <a:latin typeface="ic 모던고딕 L" panose="02020603020101020101" pitchFamily="18" charset="-127"/>
                  <a:ea typeface="ic 모던고딕 L" panose="02020603020101020101" pitchFamily="18" charset="-127"/>
                </a:rPr>
                <a:t> mea </a:t>
              </a:r>
              <a:r>
                <a:rPr lang="en-US" altLang="ko-KR" sz="1200" dirty="0" err="1" smtClean="0">
                  <a:solidFill>
                    <a:schemeClr val="bg1"/>
                  </a:solidFill>
                  <a:latin typeface="ic 모던고딕 L" panose="02020603020101020101" pitchFamily="18" charset="-127"/>
                  <a:ea typeface="ic 모던고딕 L" panose="02020603020101020101" pitchFamily="18" charset="-127"/>
                </a:rPr>
                <a:t>affertal</a:t>
              </a:r>
              <a:r>
                <a:rPr lang="en-US" altLang="ko-KR" sz="1200" dirty="0">
                  <a:solidFill>
                    <a:schemeClr val="bg1"/>
                  </a:solidFill>
                  <a:latin typeface="ic 모던고딕 L" panose="02020603020101020101" pitchFamily="18" charset="-127"/>
                  <a:ea typeface="ic 모던고딕 L" panose="02020603020101020101" pitchFamily="18" charset="-127"/>
                </a:rPr>
                <a:t> </a:t>
              </a:r>
              <a:r>
                <a:rPr lang="en-US" altLang="ko-KR" sz="1200" dirty="0" err="1" smtClean="0">
                  <a:solidFill>
                    <a:schemeClr val="bg1"/>
                  </a:solidFill>
                  <a:latin typeface="ic 모던고딕 L" panose="02020603020101020101" pitchFamily="18" charset="-127"/>
                  <a:ea typeface="ic 모던고딕 L" panose="02020603020101020101" pitchFamily="18" charset="-127"/>
                </a:rPr>
                <a:t>iquid</a:t>
              </a:r>
              <a:r>
                <a:rPr lang="en-US" altLang="ko-KR" sz="1200" dirty="0" smtClean="0">
                  <a:solidFill>
                    <a:schemeClr val="bg1"/>
                  </a:solidFill>
                  <a:latin typeface="ic 모던고딕 L" panose="02020603020101020101" pitchFamily="18" charset="-127"/>
                  <a:ea typeface="ic 모던고딕 L" panose="02020603020101020101" pitchFamily="18" charset="-127"/>
                </a:rPr>
                <a:t> </a:t>
              </a:r>
              <a:r>
                <a:rPr lang="en-US" altLang="ko-KR" sz="1200" dirty="0" err="1" smtClean="0">
                  <a:solidFill>
                    <a:schemeClr val="bg1"/>
                  </a:solidFill>
                  <a:latin typeface="ic 모던고딕 L" panose="02020603020101020101" pitchFamily="18" charset="-127"/>
                  <a:ea typeface="ic 모던고딕 L" panose="02020603020101020101" pitchFamily="18" charset="-127"/>
                </a:rPr>
                <a:t>errorib</a:t>
              </a:r>
              <a:endParaRPr lang="en-US" altLang="ko-KR" sz="1200" dirty="0" smtClean="0">
                <a:solidFill>
                  <a:schemeClr val="bg1"/>
                </a:solidFill>
                <a:latin typeface="ic 모던고딕 L" panose="02020603020101020101" pitchFamily="18" charset="-127"/>
                <a:ea typeface="ic 모던고딕 L" panose="02020603020101020101" pitchFamily="18" charset="-127"/>
              </a:endParaRPr>
            </a:p>
            <a:p>
              <a:pPr>
                <a:lnSpc>
                  <a:spcPct val="150000"/>
                </a:lnSpc>
              </a:pPr>
              <a:r>
                <a:rPr lang="en-US" altLang="ko-KR" sz="1200" dirty="0" smtClean="0">
                  <a:solidFill>
                    <a:schemeClr val="bg1"/>
                  </a:solidFill>
                  <a:latin typeface="ic 모던고딕 L" panose="02020603020101020101" pitchFamily="18" charset="-127"/>
                  <a:ea typeface="ic 모던고딕 L" panose="02020603020101020101" pitchFamily="18" charset="-127"/>
                </a:rPr>
                <a:t>us </a:t>
              </a:r>
              <a:r>
                <a:rPr lang="en-US" altLang="ko-KR" sz="1200" dirty="0" err="1" smtClean="0">
                  <a:solidFill>
                    <a:schemeClr val="bg1"/>
                  </a:solidFill>
                  <a:latin typeface="ic 모던고딕 L" panose="02020603020101020101" pitchFamily="18" charset="-127"/>
                  <a:ea typeface="ic 모던고딕 L" panose="02020603020101020101" pitchFamily="18" charset="-127"/>
                </a:rPr>
                <a:t>ui</a:t>
              </a:r>
              <a:r>
                <a:rPr lang="en-US" altLang="ko-KR" sz="1200" dirty="0" smtClean="0">
                  <a:solidFill>
                    <a:schemeClr val="bg1"/>
                  </a:solidFill>
                  <a:latin typeface="ic 모던고딕 L" panose="02020603020101020101" pitchFamily="18" charset="-127"/>
                  <a:ea typeface="ic 모던고딕 L" panose="02020603020101020101" pitchFamily="18" charset="-127"/>
                </a:rPr>
                <a:t> </a:t>
              </a:r>
              <a:r>
                <a:rPr lang="en-US" altLang="ko-KR" sz="1200" dirty="0">
                  <a:solidFill>
                    <a:schemeClr val="bg1"/>
                  </a:solidFill>
                  <a:latin typeface="ic 모던고딕 L" panose="02020603020101020101" pitchFamily="18" charset="-127"/>
                  <a:ea typeface="ic 모던고딕 L" panose="02020603020101020101" pitchFamily="18" charset="-127"/>
                </a:rPr>
                <a:t>ad vide ipsum dolor sit </a:t>
              </a:r>
              <a:r>
                <a:rPr lang="en-US" altLang="ko-KR" sz="1200" dirty="0" err="1">
                  <a:solidFill>
                    <a:schemeClr val="bg1"/>
                  </a:solidFill>
                  <a:latin typeface="ic 모던고딕 L" panose="02020603020101020101" pitchFamily="18" charset="-127"/>
                  <a:ea typeface="ic 모던고딕 L" panose="02020603020101020101" pitchFamily="18" charset="-127"/>
                </a:rPr>
                <a:t>amet</a:t>
              </a:r>
              <a:r>
                <a:rPr lang="en-US" altLang="ko-KR" sz="1200" dirty="0">
                  <a:solidFill>
                    <a:schemeClr val="bg1"/>
                  </a:solidFill>
                  <a:latin typeface="ic 모던고딕 L" panose="02020603020101020101" pitchFamily="18" charset="-127"/>
                  <a:ea typeface="ic 모던고딕 L" panose="02020603020101020101" pitchFamily="18" charset="-127"/>
                </a:rPr>
                <a:t>, partem </a:t>
              </a:r>
              <a:r>
                <a:rPr lang="en-US" altLang="ko-KR" sz="1200" dirty="0" err="1" smtClean="0">
                  <a:solidFill>
                    <a:schemeClr val="bg1"/>
                  </a:solidFill>
                  <a:latin typeface="ic 모던고딕 L" panose="02020603020101020101" pitchFamily="18" charset="-127"/>
                  <a:ea typeface="ic 모던고딕 L" panose="02020603020101020101" pitchFamily="18" charset="-127"/>
                </a:rPr>
                <a:t>numquam</a:t>
              </a:r>
              <a:r>
                <a:rPr lang="en-US" altLang="ko-KR" sz="1200" dirty="0">
                  <a:solidFill>
                    <a:schemeClr val="bg1"/>
                  </a:solidFill>
                  <a:latin typeface="ic 모던고딕 L" panose="02020603020101020101" pitchFamily="18" charset="-127"/>
                  <a:ea typeface="ic 모던고딕 L" panose="02020603020101020101" pitchFamily="18" charset="-127"/>
                </a:rPr>
                <a:t> mea </a:t>
              </a:r>
              <a:r>
                <a:rPr lang="en-US" altLang="ko-KR" sz="1200" dirty="0" err="1" smtClean="0">
                  <a:solidFill>
                    <a:schemeClr val="bg1"/>
                  </a:solidFill>
                  <a:latin typeface="ic 모던고딕 L" panose="02020603020101020101" pitchFamily="18" charset="-127"/>
                  <a:ea typeface="ic 모던고딕 L" panose="02020603020101020101" pitchFamily="18" charset="-127"/>
                </a:rPr>
                <a:t>affertalq</a:t>
              </a:r>
              <a:endParaRPr lang="en-US" altLang="ko-KR" sz="1200" dirty="0" smtClean="0">
                <a:solidFill>
                  <a:schemeClr val="bg1"/>
                </a:solidFill>
                <a:latin typeface="ic 모던고딕 L" panose="02020603020101020101" pitchFamily="18" charset="-127"/>
                <a:ea typeface="ic 모던고딕 L" panose="02020603020101020101" pitchFamily="18" charset="-127"/>
              </a:endParaRPr>
            </a:p>
          </p:txBody>
        </p:sp>
      </p:grpSp>
    </p:spTree>
    <p:extLst>
      <p:ext uri="{BB962C8B-B14F-4D97-AF65-F5344CB8AC3E}">
        <p14:creationId xmlns:p14="http://schemas.microsoft.com/office/powerpoint/2010/main" val="9244256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587451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8EC0"/>
        </a:solidFill>
        <a:ln>
          <a:noFill/>
        </a:ln>
      </a:spPr>
      <a:bodyPr vert="horz" wrap="square" lIns="91440" tIns="45720" rIns="91440" bIns="45720" numCol="1" anchor="t" anchorCtr="0" compatLnSpc="1">
        <a:prstTxWarp prst="textNoShape">
          <a:avLst/>
        </a:prstTxWarp>
      </a:bodyPr>
      <a:lstStyle>
        <a:defPPr>
          <a:defRPr>
            <a:solidFill>
              <a:schemeClr val="tx1"/>
            </a:solidFill>
          </a:defRPr>
        </a:defPPr>
      </a:lstStyle>
    </a:spDef>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5708</TotalTime>
  <Words>345</Words>
  <Application>Microsoft Office PowerPoint</Application>
  <PresentationFormat>화면 슬라이드 쇼(4:3)</PresentationFormat>
  <Paragraphs>75</Paragraphs>
  <Slides>9</Slides>
  <Notes>8</Notes>
  <HiddenSlides>0</HiddenSlides>
  <MMClips>0</MMClips>
  <ScaleCrop>false</ScaleCrop>
  <HeadingPairs>
    <vt:vector size="4" baseType="variant">
      <vt:variant>
        <vt:lpstr>테마</vt:lpstr>
      </vt:variant>
      <vt:variant>
        <vt:i4>1</vt:i4>
      </vt:variant>
      <vt:variant>
        <vt:lpstr>슬라이드 제목</vt:lpstr>
      </vt:variant>
      <vt:variant>
        <vt:i4>9</vt:i4>
      </vt:variant>
    </vt:vector>
  </HeadingPairs>
  <TitlesOfParts>
    <vt:vector size="10" baseType="lpstr">
      <vt:lpstr>Office 테마</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Company>Microsoft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Registered User</dc:creator>
  <cp:lastModifiedBy>Yeo</cp:lastModifiedBy>
  <cp:revision>1239</cp:revision>
  <dcterms:created xsi:type="dcterms:W3CDTF">2014-09-29T01:10:15Z</dcterms:created>
  <dcterms:modified xsi:type="dcterms:W3CDTF">2018-05-15T00:54:18Z</dcterms:modified>
</cp:coreProperties>
</file>