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9DF5"/>
    <a:srgbClr val="4FDBFF"/>
    <a:srgbClr val="4FEEFF"/>
    <a:srgbClr val="F9F9F9"/>
    <a:srgbClr val="2280F2"/>
    <a:srgbClr val="3366FF"/>
    <a:srgbClr val="3E7DFC"/>
    <a:srgbClr val="000099"/>
    <a:srgbClr val="4FC9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017" autoAdjust="0"/>
    <p:restoredTop sz="94761" autoAdjust="0"/>
  </p:normalViewPr>
  <p:slideViewPr>
    <p:cSldViewPr>
      <p:cViewPr>
        <p:scale>
          <a:sx n="100" d="100"/>
          <a:sy n="100" d="100"/>
        </p:scale>
        <p:origin x="-2328" y="-105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84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925235180064934E-2"/>
          <c:y val="4.5673087925761781E-2"/>
          <c:w val="0.56491160906225713"/>
          <c:h val="0.863673188622333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Lorem 1</c:v>
                </c:pt>
              </c:strCache>
            </c:strRef>
          </c:tx>
          <c:spPr>
            <a:solidFill>
              <a:srgbClr val="3D9DF5">
                <a:alpha val="14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piwcn 1</c:v>
                </c:pt>
                <c:pt idx="1">
                  <c:v>piwcn 2</c:v>
                </c:pt>
                <c:pt idx="2">
                  <c:v>piwcn 3</c:v>
                </c:pt>
                <c:pt idx="3">
                  <c:v>piwcn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Lorem 2</c:v>
                </c:pt>
              </c:strCache>
            </c:strRef>
          </c:tx>
          <c:spPr>
            <a:solidFill>
              <a:srgbClr val="3D9DF5">
                <a:alpha val="3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piwcn 1</c:v>
                </c:pt>
                <c:pt idx="1">
                  <c:v>piwcn 2</c:v>
                </c:pt>
                <c:pt idx="2">
                  <c:v>piwcn 3</c:v>
                </c:pt>
                <c:pt idx="3">
                  <c:v>piwcn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Lorem 3</c:v>
                </c:pt>
              </c:strCache>
            </c:strRef>
          </c:tx>
          <c:spPr>
            <a:solidFill>
              <a:srgbClr val="3D9DF5">
                <a:alpha val="5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piwcn 1</c:v>
                </c:pt>
                <c:pt idx="1">
                  <c:v>piwcn 2</c:v>
                </c:pt>
                <c:pt idx="2">
                  <c:v>piwcn 3</c:v>
                </c:pt>
                <c:pt idx="3">
                  <c:v>piwcn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1247488"/>
        <c:axId val="657568896"/>
      </c:barChart>
      <c:catAx>
        <c:axId val="62124748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>
            <a:solidFill>
              <a:schemeClr val="accent1">
                <a:lumMod val="75000"/>
              </a:schemeClr>
            </a:solidFill>
          </a:ln>
        </c:spPr>
        <c:crossAx val="657568896"/>
        <c:crosses val="autoZero"/>
        <c:auto val="1"/>
        <c:lblAlgn val="ctr"/>
        <c:lblOffset val="100"/>
        <c:noMultiLvlLbl val="0"/>
      </c:catAx>
      <c:valAx>
        <c:axId val="657568896"/>
        <c:scaling>
          <c:orientation val="minMax"/>
        </c:scaling>
        <c:delete val="0"/>
        <c:axPos val="b"/>
        <c:majorGridlines>
          <c:spPr>
            <a:ln>
              <a:solidFill>
                <a:schemeClr val="accent1">
                  <a:lumMod val="7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>
                <a:lumMod val="75000"/>
              </a:schemeClr>
            </a:solidFill>
          </a:ln>
        </c:spPr>
        <c:crossAx val="621247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292990351629856"/>
          <c:y val="0.16430280374565093"/>
          <c:w val="0.15140771314470794"/>
          <c:h val="0.1980551176417124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solidFill>
            <a:schemeClr val="bg1"/>
          </a:solidFill>
          <a:latin typeface="ic 모던고딕 L" panose="02020603020101020101" pitchFamily="18" charset="-127"/>
          <a:ea typeface="ic 모던고딕 L" panose="02020603020101020101" pitchFamily="18" charset="-127"/>
        </a:defRPr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83F88-F8DF-4BB2-8648-FB43B094C820}" type="datetimeFigureOut">
              <a:rPr lang="ko-KR" altLang="en-US" smtClean="0"/>
              <a:t>2019-10-23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CAC64-B283-4CC9-80CC-223B3C741E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3774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C5286-B8D8-4862-AAA7-6A060E5320B9}" type="datetimeFigureOut">
              <a:rPr lang="ko-KR" altLang="en-US" smtClean="0"/>
              <a:t>2019-10-23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AF9B3-5436-4F1E-B396-0AABF9A357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029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AF9B3-5436-4F1E-B396-0AABF9A3576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0463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5157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저작권예시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13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766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15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32000">
                <a:srgbClr val="46A9FF"/>
              </a:gs>
              <a:gs pos="0">
                <a:srgbClr val="3366FF"/>
              </a:gs>
              <a:gs pos="100000">
                <a:srgbClr val="4FDBFF"/>
              </a:gs>
              <a:gs pos="71000">
                <a:srgbClr val="4FC9FF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95000"/>
              <a:lumOff val="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1609684" y="1559683"/>
            <a:ext cx="5924633" cy="1657992"/>
            <a:chOff x="1609684" y="1559683"/>
            <a:chExt cx="5924633" cy="1657992"/>
          </a:xfrm>
        </p:grpSpPr>
        <p:sp>
          <p:nvSpPr>
            <p:cNvPr id="10" name="직사각형 9"/>
            <p:cNvSpPr/>
            <p:nvPr/>
          </p:nvSpPr>
          <p:spPr>
            <a:xfrm rot="2700000">
              <a:off x="3336648" y="1279703"/>
              <a:ext cx="72008" cy="2217703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" name="그룹 12"/>
            <p:cNvGrpSpPr/>
            <p:nvPr/>
          </p:nvGrpSpPr>
          <p:grpSpPr>
            <a:xfrm>
              <a:off x="1609684" y="1559683"/>
              <a:ext cx="5924633" cy="1657992"/>
              <a:chOff x="1364397" y="1559683"/>
              <a:chExt cx="5924633" cy="1657992"/>
            </a:xfrm>
            <a:gradFill flip="none" rotWithShape="1">
              <a:gsLst>
                <a:gs pos="32000">
                  <a:srgbClr val="46A9FF"/>
                </a:gs>
                <a:gs pos="0">
                  <a:srgbClr val="3366FF"/>
                </a:gs>
                <a:gs pos="100000">
                  <a:srgbClr val="4FDBFF"/>
                </a:gs>
                <a:gs pos="71000">
                  <a:srgbClr val="4FC9FF"/>
                </a:gs>
              </a:gsLst>
              <a:lin ang="13500000" scaled="1"/>
              <a:tileRect/>
            </a:gradFill>
          </p:grpSpPr>
          <p:grpSp>
            <p:nvGrpSpPr>
              <p:cNvPr id="11" name="그룹 10"/>
              <p:cNvGrpSpPr/>
              <p:nvPr/>
            </p:nvGrpSpPr>
            <p:grpSpPr>
              <a:xfrm>
                <a:off x="1364397" y="1559683"/>
                <a:ext cx="2572502" cy="1300099"/>
                <a:chOff x="1364397" y="1559683"/>
                <a:chExt cx="2572502" cy="1300099"/>
              </a:xfrm>
              <a:grpFill/>
            </p:grpSpPr>
            <p:sp>
              <p:nvSpPr>
                <p:cNvPr id="26" name="직사각형 25"/>
                <p:cNvSpPr/>
                <p:nvPr/>
              </p:nvSpPr>
              <p:spPr>
                <a:xfrm rot="5400000">
                  <a:off x="2614645" y="309436"/>
                  <a:ext cx="72008" cy="257250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직사각형 26"/>
                <p:cNvSpPr/>
                <p:nvPr/>
              </p:nvSpPr>
              <p:spPr>
                <a:xfrm rot="10800000">
                  <a:off x="1364397" y="1563638"/>
                  <a:ext cx="72008" cy="129614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직사각형 27"/>
                <p:cNvSpPr/>
                <p:nvPr/>
              </p:nvSpPr>
              <p:spPr>
                <a:xfrm rot="16200000">
                  <a:off x="1580421" y="2570526"/>
                  <a:ext cx="72008" cy="50405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2" name="그룹 11"/>
              <p:cNvGrpSpPr/>
              <p:nvPr/>
            </p:nvGrpSpPr>
            <p:grpSpPr>
              <a:xfrm>
                <a:off x="2322320" y="2031690"/>
                <a:ext cx="4966710" cy="1185985"/>
                <a:chOff x="2322320" y="2031690"/>
                <a:chExt cx="4966710" cy="1185985"/>
              </a:xfrm>
              <a:grpFill/>
            </p:grpSpPr>
            <p:sp>
              <p:nvSpPr>
                <p:cNvPr id="29" name="직사각형 28"/>
                <p:cNvSpPr/>
                <p:nvPr/>
              </p:nvSpPr>
              <p:spPr>
                <a:xfrm rot="5400000">
                  <a:off x="4769671" y="698316"/>
                  <a:ext cx="72008" cy="496670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0" name="직사각형 29"/>
                <p:cNvSpPr/>
                <p:nvPr/>
              </p:nvSpPr>
              <p:spPr>
                <a:xfrm rot="16200000">
                  <a:off x="7000998" y="1815666"/>
                  <a:ext cx="72008" cy="50405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직사각형 30"/>
                <p:cNvSpPr/>
                <p:nvPr/>
              </p:nvSpPr>
              <p:spPr>
                <a:xfrm>
                  <a:off x="7217022" y="2031690"/>
                  <a:ext cx="72008" cy="114997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56" name="Rectangle 45"/>
          <p:cNvSpPr>
            <a:spLocks noChangeArrowheads="1"/>
          </p:cNvSpPr>
          <p:nvPr/>
        </p:nvSpPr>
        <p:spPr bwMode="auto">
          <a:xfrm>
            <a:off x="6094157" y="1563638"/>
            <a:ext cx="144016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600" b="0" i="0" u="none" strike="noStrike" cap="none" normalizeH="0" baseline="0" dirty="0" smtClean="0">
                <a:ln>
                  <a:noFill/>
                </a:ln>
                <a:solidFill>
                  <a:srgbClr val="3D9DF5"/>
                </a:solidFill>
                <a:effectLst/>
                <a:latin typeface="ic 모던고딕 B" panose="02020603020101020101" pitchFamily="18" charset="-127"/>
                <a:ea typeface="ic 모던고딕 B" panose="02020603020101020101" pitchFamily="18" charset="-127"/>
              </a:rPr>
              <a:t>Your company</a:t>
            </a:r>
            <a:endParaRPr kumimoji="1" lang="ko-KR" altLang="ko-KR" sz="2000" b="0" i="0" u="none" strike="noStrike" cap="none" normalizeH="0" baseline="0" dirty="0" smtClean="0">
              <a:ln>
                <a:noFill/>
              </a:ln>
              <a:solidFill>
                <a:srgbClr val="3D9DF5"/>
              </a:solidFill>
              <a:effectLst/>
              <a:latin typeface="ic 모던고딕 B" panose="02020603020101020101" pitchFamily="18" charset="-127"/>
              <a:ea typeface="ic 모던고딕 B" panose="0202060302010102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2205373" y="1825479"/>
            <a:ext cx="4733254" cy="1077170"/>
            <a:chOff x="2205373" y="1825479"/>
            <a:chExt cx="4733254" cy="1077170"/>
          </a:xfrm>
        </p:grpSpPr>
        <p:sp>
          <p:nvSpPr>
            <p:cNvPr id="58" name="Rectangle 47"/>
            <p:cNvSpPr>
              <a:spLocks noChangeArrowheads="1"/>
            </p:cNvSpPr>
            <p:nvPr/>
          </p:nvSpPr>
          <p:spPr bwMode="auto">
            <a:xfrm>
              <a:off x="2248805" y="2656428"/>
              <a:ext cx="449307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/>
              <a:r>
                <a:rPr lang="ko-KR" altLang="ko-KR" sz="1600" dirty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ko-KR" altLang="ko-KR" sz="160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ipsum </a:t>
              </a:r>
              <a:r>
                <a:rPr lang="ko-KR" altLang="ko-KR" sz="160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doors</a:t>
              </a:r>
              <a:r>
                <a:rPr lang="en-US" altLang="ko-KR" sz="160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ko-KR" altLang="ko-KR" sz="160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sposte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</a:t>
              </a:r>
              <a:r>
                <a:rPr lang="ko-KR" altLang="ko-KR" sz="1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a</a:t>
              </a:r>
              <a:r>
                <a:rPr lang="en-US" altLang="ko-KR" sz="160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cdro</a:t>
              </a:r>
              <a:r>
                <a:rPr lang="ko-KR" altLang="ko-KR" sz="160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t</a:t>
              </a:r>
              <a:r>
                <a:rPr lang="en-US" altLang="ko-KR" sz="160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ko-KR" altLang="ko-KR" sz="160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m</a:t>
              </a:r>
              <a:r>
                <a:rPr lang="en-US" altLang="ko-KR" sz="160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leciwcelrli</a:t>
              </a:r>
            </a:p>
          </p:txBody>
        </p:sp>
        <p:sp>
          <p:nvSpPr>
            <p:cNvPr id="59" name="Rectangle 46"/>
            <p:cNvSpPr>
              <a:spLocks noChangeArrowheads="1"/>
            </p:cNvSpPr>
            <p:nvPr/>
          </p:nvSpPr>
          <p:spPr bwMode="auto">
            <a:xfrm>
              <a:off x="2205373" y="1825479"/>
              <a:ext cx="473325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5400" dirty="0" smtClean="0">
                  <a:solidFill>
                    <a:schemeClr val="bg1"/>
                  </a:solidFill>
                  <a:latin typeface="ic 포장마차 R" panose="02020603020101020101" pitchFamily="18" charset="-127"/>
                  <a:ea typeface="ic 포장마차 R" panose="02020603020101020101" pitchFamily="18" charset="-127"/>
                </a:rPr>
                <a:t>PLAY GROUND</a:t>
              </a:r>
              <a:endParaRPr kumimoji="1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ic 포장마차 R" panose="02020603020101020101" pitchFamily="18" charset="-127"/>
                <a:ea typeface="ic 포장마차 R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952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90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5412854" y="2152908"/>
            <a:ext cx="3240360" cy="413488"/>
            <a:chOff x="5076056" y="2239562"/>
            <a:chExt cx="3240360" cy="413488"/>
          </a:xfrm>
        </p:grpSpPr>
        <p:sp>
          <p:nvSpPr>
            <p:cNvPr id="51" name="Rectangle 47"/>
            <p:cNvSpPr>
              <a:spLocks noChangeArrowheads="1"/>
            </p:cNvSpPr>
            <p:nvPr/>
          </p:nvSpPr>
          <p:spPr bwMode="auto">
            <a:xfrm>
              <a:off x="6084168" y="2283718"/>
              <a:ext cx="223224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Lorem ipsum dolor </a:t>
              </a:r>
              <a:r>
                <a:rPr lang="en-US" altLang="ko-KR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sitatrmrl</a:t>
              </a:r>
              <a:endPara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r>
                <a:rPr lang="en-US" altLang="ko-KR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Sietemce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emi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ibus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silgniifluj</a:t>
              </a:r>
              <a:endPara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5076056" y="2239562"/>
              <a:ext cx="864096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500" smtClean="0">
                  <a:solidFill>
                    <a:srgbClr val="2280F2"/>
                  </a:solidFill>
                  <a:latin typeface="ic 포장마차 L" panose="02020603020101020101" pitchFamily="18" charset="-127"/>
                  <a:ea typeface="ic 포장마차 L" panose="02020603020101020101" pitchFamily="18" charset="-127"/>
                </a:rPr>
                <a:t>1  LOEO</a:t>
              </a:r>
              <a:endParaRPr lang="ko-KR" altLang="en-US" sz="1500">
                <a:solidFill>
                  <a:srgbClr val="2280F2"/>
                </a:solidFill>
                <a:latin typeface="ic 포장마차 L" panose="02020603020101020101" pitchFamily="18" charset="-127"/>
                <a:ea typeface="ic 포장마차 L" panose="02020603020101020101" pitchFamily="18" charset="-127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5412854" y="2797310"/>
            <a:ext cx="3240360" cy="413488"/>
            <a:chOff x="5076056" y="3147814"/>
            <a:chExt cx="3240360" cy="413488"/>
          </a:xfrm>
        </p:grpSpPr>
        <p:sp>
          <p:nvSpPr>
            <p:cNvPr id="28" name="Rectangle 47"/>
            <p:cNvSpPr>
              <a:spLocks noChangeArrowheads="1"/>
            </p:cNvSpPr>
            <p:nvPr/>
          </p:nvSpPr>
          <p:spPr bwMode="auto">
            <a:xfrm>
              <a:off x="6084168" y="3191970"/>
              <a:ext cx="223224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Lorem ipsum dolor sitatrmrl</a:t>
              </a:r>
            </a:p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Sietemce emi ibus silgniifluj</a:t>
              </a: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5076056" y="3147814"/>
              <a:ext cx="966334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500" smtClean="0">
                  <a:solidFill>
                    <a:srgbClr val="2280F2"/>
                  </a:solidFill>
                  <a:latin typeface="ic 포장마차 L" panose="02020603020101020101" pitchFamily="18" charset="-127"/>
                  <a:ea typeface="ic 포장마차 L" panose="02020603020101020101" pitchFamily="18" charset="-127"/>
                </a:rPr>
                <a:t>2  LOEO</a:t>
              </a:r>
              <a:endParaRPr lang="ko-KR" altLang="en-US" sz="1500">
                <a:solidFill>
                  <a:srgbClr val="2280F2"/>
                </a:solidFill>
                <a:latin typeface="ic 포장마차 L" panose="02020603020101020101" pitchFamily="18" charset="-127"/>
                <a:ea typeface="ic 포장마차 L" panose="0202060302010102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5412854" y="3486536"/>
            <a:ext cx="3240360" cy="413488"/>
            <a:chOff x="5076056" y="3147814"/>
            <a:chExt cx="3240360" cy="413488"/>
          </a:xfrm>
        </p:grpSpPr>
        <p:sp>
          <p:nvSpPr>
            <p:cNvPr id="31" name="Rectangle 47"/>
            <p:cNvSpPr>
              <a:spLocks noChangeArrowheads="1"/>
            </p:cNvSpPr>
            <p:nvPr/>
          </p:nvSpPr>
          <p:spPr bwMode="auto">
            <a:xfrm>
              <a:off x="6084168" y="3191970"/>
              <a:ext cx="223224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Lorem ipsum dolor sitatrmrl</a:t>
              </a:r>
            </a:p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Sietemce emi ibus silgniifluj</a:t>
              </a: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5076056" y="3147814"/>
              <a:ext cx="966334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500" smtClean="0">
                  <a:solidFill>
                    <a:srgbClr val="2280F2"/>
                  </a:solidFill>
                  <a:latin typeface="ic 포장마차 L" panose="02020603020101020101" pitchFamily="18" charset="-127"/>
                  <a:ea typeface="ic 포장마차 L" panose="02020603020101020101" pitchFamily="18" charset="-127"/>
                </a:rPr>
                <a:t>3  LOEO</a:t>
              </a:r>
              <a:endParaRPr lang="ko-KR" altLang="en-US" sz="1500">
                <a:solidFill>
                  <a:srgbClr val="2280F2"/>
                </a:solidFill>
                <a:latin typeface="ic 포장마차 L" panose="02020603020101020101" pitchFamily="18" charset="-127"/>
                <a:ea typeface="ic 포장마차 L" panose="02020603020101020101" pitchFamily="18" charset="-127"/>
              </a:endParaRPr>
            </a:p>
          </p:txBody>
        </p:sp>
      </p:grpSp>
      <p:grpSp>
        <p:nvGrpSpPr>
          <p:cNvPr id="49" name="그룹 48"/>
          <p:cNvGrpSpPr/>
          <p:nvPr/>
        </p:nvGrpSpPr>
        <p:grpSpPr>
          <a:xfrm>
            <a:off x="5412854" y="4180015"/>
            <a:ext cx="3240360" cy="413488"/>
            <a:chOff x="5076056" y="3147814"/>
            <a:chExt cx="3240360" cy="413488"/>
          </a:xfrm>
        </p:grpSpPr>
        <p:sp>
          <p:nvSpPr>
            <p:cNvPr id="50" name="Rectangle 47"/>
            <p:cNvSpPr>
              <a:spLocks noChangeArrowheads="1"/>
            </p:cNvSpPr>
            <p:nvPr/>
          </p:nvSpPr>
          <p:spPr bwMode="auto">
            <a:xfrm>
              <a:off x="6084168" y="3191970"/>
              <a:ext cx="223224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Lorem ipsum dolor sitatrmrl</a:t>
              </a:r>
            </a:p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Sietemce emi ibus silgniifluj</a:t>
              </a: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5076056" y="3147814"/>
              <a:ext cx="966334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500" smtClean="0">
                  <a:solidFill>
                    <a:srgbClr val="2280F2"/>
                  </a:solidFill>
                  <a:latin typeface="ic 포장마차 L" panose="02020603020101020101" pitchFamily="18" charset="-127"/>
                  <a:ea typeface="ic 포장마차 L" panose="02020603020101020101" pitchFamily="18" charset="-127"/>
                </a:rPr>
                <a:t>4  LOEO</a:t>
              </a:r>
              <a:endParaRPr lang="ko-KR" altLang="en-US" sz="1500">
                <a:solidFill>
                  <a:srgbClr val="2280F2"/>
                </a:solidFill>
                <a:latin typeface="ic 포장마차 L" panose="02020603020101020101" pitchFamily="18" charset="-127"/>
                <a:ea typeface="ic 포장마차 L" panose="02020603020101020101" pitchFamily="18" charset="-127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39552" y="699542"/>
            <a:ext cx="8036606" cy="3665923"/>
            <a:chOff x="539552" y="699542"/>
            <a:chExt cx="8036606" cy="3665923"/>
          </a:xfrm>
        </p:grpSpPr>
        <p:sp>
          <p:nvSpPr>
            <p:cNvPr id="48" name="Rectangle 54"/>
            <p:cNvSpPr>
              <a:spLocks noChangeArrowheads="1"/>
            </p:cNvSpPr>
            <p:nvPr/>
          </p:nvSpPr>
          <p:spPr bwMode="auto">
            <a:xfrm>
              <a:off x="1205940" y="1187492"/>
              <a:ext cx="1516441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ko-KR" sz="4000" b="0" i="0" u="none" strike="noStrike" cap="none" normalizeH="0" baseline="0" dirty="0" smtClean="0">
                  <a:ln>
                    <a:noFill/>
                  </a:ln>
                  <a:solidFill>
                    <a:srgbClr val="4FDBFF"/>
                  </a:solidFill>
                  <a:effectLst/>
                  <a:latin typeface="ic 포장마차 R" panose="02020603020101020101" pitchFamily="18" charset="-127"/>
                  <a:ea typeface="ic 포장마차 R" panose="02020603020101020101" pitchFamily="18" charset="-127"/>
                </a:rPr>
                <a:t>INDEX</a:t>
              </a:r>
              <a:endParaRPr kumimoji="1" lang="ko-KR" altLang="ko-KR" sz="1100" b="0" i="0" u="none" strike="noStrike" cap="none" normalizeH="0" baseline="0" dirty="0" smtClean="0">
                <a:ln>
                  <a:noFill/>
                </a:ln>
                <a:solidFill>
                  <a:srgbClr val="4FDBFF"/>
                </a:solidFill>
                <a:effectLst/>
                <a:latin typeface="ic 포장마차 R" panose="02020603020101020101" pitchFamily="18" charset="-127"/>
                <a:ea typeface="ic 포장마차 R" panose="02020603020101020101" pitchFamily="18" charset="-127"/>
              </a:endParaRP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539552" y="699542"/>
              <a:ext cx="8036606" cy="3665923"/>
              <a:chOff x="539552" y="699542"/>
              <a:chExt cx="8036606" cy="3665923"/>
            </a:xfrm>
          </p:grpSpPr>
          <p:sp>
            <p:nvSpPr>
              <p:cNvPr id="43" name="직사각형 42"/>
              <p:cNvSpPr/>
              <p:nvPr/>
            </p:nvSpPr>
            <p:spPr>
              <a:xfrm rot="4430035">
                <a:off x="4034328" y="1466004"/>
                <a:ext cx="72008" cy="2373337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4" name="그룹 3"/>
              <p:cNvGrpSpPr/>
              <p:nvPr/>
            </p:nvGrpSpPr>
            <p:grpSpPr>
              <a:xfrm>
                <a:off x="539552" y="699542"/>
                <a:ext cx="7932765" cy="3665923"/>
                <a:chOff x="683568" y="578962"/>
                <a:chExt cx="7932765" cy="3665923"/>
              </a:xfrm>
              <a:gradFill>
                <a:gsLst>
                  <a:gs pos="32000">
                    <a:srgbClr val="46A9FF"/>
                  </a:gs>
                  <a:gs pos="0">
                    <a:srgbClr val="3366FF"/>
                  </a:gs>
                  <a:gs pos="100000">
                    <a:srgbClr val="4FDBFF"/>
                  </a:gs>
                  <a:gs pos="71000">
                    <a:srgbClr val="4FC9FF"/>
                  </a:gs>
                </a:gsLst>
                <a:lin ang="13500000" scaled="1"/>
              </a:gradFill>
            </p:grpSpPr>
            <p:grpSp>
              <p:nvGrpSpPr>
                <p:cNvPr id="26" name="그룹 25"/>
                <p:cNvGrpSpPr/>
                <p:nvPr/>
              </p:nvGrpSpPr>
              <p:grpSpPr>
                <a:xfrm>
                  <a:off x="683568" y="578962"/>
                  <a:ext cx="7932765" cy="831732"/>
                  <a:chOff x="1364397" y="1559683"/>
                  <a:chExt cx="7932765" cy="831732"/>
                </a:xfrm>
                <a:grpFill/>
              </p:grpSpPr>
              <p:sp>
                <p:nvSpPr>
                  <p:cNvPr id="39" name="직사각형 38"/>
                  <p:cNvSpPr/>
                  <p:nvPr/>
                </p:nvSpPr>
                <p:spPr>
                  <a:xfrm rot="5400000">
                    <a:off x="5294776" y="-2370695"/>
                    <a:ext cx="72008" cy="7932764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0" name="직사각형 39"/>
                  <p:cNvSpPr/>
                  <p:nvPr/>
                </p:nvSpPr>
                <p:spPr>
                  <a:xfrm rot="10800000">
                    <a:off x="1364397" y="1563638"/>
                    <a:ext cx="72008" cy="827777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1" name="직사각형 40"/>
                  <p:cNvSpPr/>
                  <p:nvPr/>
                </p:nvSpPr>
                <p:spPr>
                  <a:xfrm rot="16200000">
                    <a:off x="1580421" y="2103383"/>
                    <a:ext cx="72008" cy="504056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33" name="직사각형 32"/>
                <p:cNvSpPr/>
                <p:nvPr/>
              </p:nvSpPr>
              <p:spPr>
                <a:xfrm rot="5400000">
                  <a:off x="4178201" y="1051066"/>
                  <a:ext cx="72008" cy="229976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직사각형 43"/>
                <p:cNvSpPr/>
                <p:nvPr/>
              </p:nvSpPr>
              <p:spPr>
                <a:xfrm rot="5400000">
                  <a:off x="4178201" y="1714542"/>
                  <a:ext cx="72008" cy="229976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5" name="직사각형 44"/>
                <p:cNvSpPr/>
                <p:nvPr/>
              </p:nvSpPr>
              <p:spPr>
                <a:xfrm rot="5400000">
                  <a:off x="4178201" y="2384694"/>
                  <a:ext cx="72008" cy="229976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3" name="직사각형 62"/>
                <p:cNvSpPr/>
                <p:nvPr/>
              </p:nvSpPr>
              <p:spPr>
                <a:xfrm rot="5400000">
                  <a:off x="4178201" y="3058998"/>
                  <a:ext cx="72008" cy="229976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5" name="직사각형 64"/>
              <p:cNvSpPr/>
              <p:nvPr/>
            </p:nvSpPr>
            <p:spPr>
              <a:xfrm rot="4430035">
                <a:off x="4034328" y="2127306"/>
                <a:ext cx="72008" cy="2373337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직사각형 65"/>
              <p:cNvSpPr/>
              <p:nvPr/>
            </p:nvSpPr>
            <p:spPr>
              <a:xfrm rot="4430035">
                <a:off x="4034329" y="2797459"/>
                <a:ext cx="72008" cy="2373337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직사각형 66"/>
              <p:cNvSpPr/>
              <p:nvPr/>
            </p:nvSpPr>
            <p:spPr>
              <a:xfrm rot="4430035">
                <a:off x="5660434" y="-1335984"/>
                <a:ext cx="72008" cy="575944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08736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32000">
                <a:srgbClr val="46A9FF"/>
              </a:gs>
              <a:gs pos="0">
                <a:srgbClr val="3366FF"/>
              </a:gs>
              <a:gs pos="100000">
                <a:srgbClr val="4FDBFF"/>
              </a:gs>
              <a:gs pos="71000">
                <a:srgbClr val="4FC9FF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0" y="-5308"/>
            <a:ext cx="9144000" cy="5143500"/>
          </a:xfrm>
          <a:prstGeom prst="rect">
            <a:avLst/>
          </a:prstGeom>
          <a:solidFill>
            <a:schemeClr val="tx1">
              <a:lumMod val="95000"/>
              <a:lumOff val="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Rectangle 54"/>
          <p:cNvSpPr>
            <a:spLocks noChangeArrowheads="1"/>
          </p:cNvSpPr>
          <p:nvPr/>
        </p:nvSpPr>
        <p:spPr bwMode="auto">
          <a:xfrm>
            <a:off x="2561221" y="1793365"/>
            <a:ext cx="575479" cy="17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1500" b="0" i="0" u="none" strike="noStrike" cap="none" normalizeH="0" baseline="0" dirty="0" smtClean="0">
                <a:ln>
                  <a:noFill/>
                </a:ln>
                <a:solidFill>
                  <a:srgbClr val="4FDBFF"/>
                </a:solidFill>
                <a:effectLst/>
                <a:latin typeface="ic 포장마차 R" panose="02020603020101020101" pitchFamily="18" charset="-127"/>
                <a:ea typeface="ic 포장마차 R" panose="02020603020101020101" pitchFamily="18" charset="-127"/>
              </a:rPr>
              <a:t>1</a:t>
            </a:r>
            <a:endParaRPr kumimoji="1" lang="ko-KR" altLang="ko-KR" sz="4000" b="0" i="0" u="none" strike="noStrike" cap="none" normalizeH="0" baseline="0" dirty="0" smtClean="0">
              <a:ln>
                <a:noFill/>
              </a:ln>
              <a:solidFill>
                <a:srgbClr val="4FDBFF"/>
              </a:solidFill>
              <a:effectLst/>
              <a:latin typeface="ic 포장마차 R" panose="02020603020101020101" pitchFamily="18" charset="-127"/>
              <a:ea typeface="ic 포장마차 R" panose="02020603020101020101" pitchFamily="18" charset="-127"/>
            </a:endParaRPr>
          </a:p>
        </p:txBody>
      </p:sp>
      <p:sp>
        <p:nvSpPr>
          <p:cNvPr id="53" name="Rectangle 46"/>
          <p:cNvSpPr>
            <a:spLocks noChangeArrowheads="1"/>
          </p:cNvSpPr>
          <p:nvPr/>
        </p:nvSpPr>
        <p:spPr bwMode="auto">
          <a:xfrm>
            <a:off x="3840623" y="2196893"/>
            <a:ext cx="3081394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3200" dirty="0" smtClean="0">
                <a:solidFill>
                  <a:srgbClr val="4FDBFF"/>
                </a:solidFill>
                <a:latin typeface="ic 포장마차 R" panose="02020603020101020101" pitchFamily="18" charset="-127"/>
                <a:ea typeface="ic 포장마차 R" panose="02020603020101020101" pitchFamily="18" charset="-127"/>
              </a:rPr>
              <a:t>     L</a:t>
            </a:r>
            <a:r>
              <a:rPr kumimoji="1" lang="en-US" altLang="ko-KR" sz="3200" b="0" i="0" u="none" strike="noStrike" cap="none" normalizeH="0" baseline="0" dirty="0" smtClean="0">
                <a:ln>
                  <a:noFill/>
                </a:ln>
                <a:solidFill>
                  <a:srgbClr val="4FDBFF"/>
                </a:solidFill>
                <a:effectLst/>
                <a:latin typeface="ic 포장마차 R" panose="02020603020101020101" pitchFamily="18" charset="-127"/>
                <a:ea typeface="ic 포장마차 R" panose="02020603020101020101" pitchFamily="18" charset="-127"/>
              </a:rPr>
              <a:t>ORI</a:t>
            </a:r>
            <a:r>
              <a:rPr kumimoji="1" lang="en-US" altLang="ko-KR" sz="3200" b="0" i="0" u="none" strike="noStrike" cap="none" normalizeH="0" dirty="0" smtClean="0">
                <a:ln>
                  <a:noFill/>
                </a:ln>
                <a:solidFill>
                  <a:srgbClr val="4FDBFF"/>
                </a:solidFill>
                <a:effectLst/>
                <a:latin typeface="ic 포장마차 R" panose="02020603020101020101" pitchFamily="18" charset="-127"/>
                <a:ea typeface="ic 포장마차 R" panose="02020603020101020101" pitchFamily="18" charset="-127"/>
              </a:rPr>
              <a:t> CEMRJ</a:t>
            </a:r>
            <a:endParaRPr kumimoji="1" lang="en-US" altLang="ko-KR" sz="3200" b="0" i="0" u="none" strike="noStrike" cap="none" normalizeH="0" baseline="0" dirty="0" smtClean="0">
              <a:ln>
                <a:noFill/>
              </a:ln>
              <a:solidFill>
                <a:srgbClr val="4FDBFF"/>
              </a:solidFill>
              <a:effectLst/>
              <a:latin typeface="ic 포장마차 R" panose="02020603020101020101" pitchFamily="18" charset="-127"/>
              <a:ea typeface="ic 포장마차 R" panose="02020603020101020101" pitchFamily="18" charset="-127"/>
            </a:endParaRPr>
          </a:p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3200" b="0" i="0" u="none" strike="noStrike" cap="none" normalizeH="0" dirty="0" smtClean="0">
                <a:ln>
                  <a:noFill/>
                </a:ln>
                <a:solidFill>
                  <a:srgbClr val="4FDBFF"/>
                </a:solidFill>
                <a:effectLst/>
                <a:latin typeface="ic 포장마차 R" panose="02020603020101020101" pitchFamily="18" charset="-127"/>
                <a:ea typeface="ic 포장마차 R" panose="02020603020101020101" pitchFamily="18" charset="-127"/>
              </a:rPr>
              <a:t>WER MEAIMRN</a:t>
            </a:r>
            <a:endParaRPr kumimoji="1" lang="en-US" altLang="ko-KR" sz="3200" b="0" i="0" u="none" strike="noStrike" cap="none" normalizeH="0" baseline="0" dirty="0" smtClean="0">
              <a:ln>
                <a:noFill/>
              </a:ln>
              <a:solidFill>
                <a:srgbClr val="4FDBFF"/>
              </a:solidFill>
              <a:effectLst/>
              <a:latin typeface="ic 포장마차 R" panose="02020603020101020101" pitchFamily="18" charset="-127"/>
              <a:ea typeface="ic 포장마차 R" panose="02020603020101020101" pitchFamily="18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2154738" y="1623288"/>
            <a:ext cx="4834524" cy="1657992"/>
            <a:chOff x="1364397" y="1559683"/>
            <a:chExt cx="4834524" cy="1657992"/>
          </a:xfrm>
        </p:grpSpPr>
        <p:sp>
          <p:nvSpPr>
            <p:cNvPr id="14" name="직사각형 13"/>
            <p:cNvSpPr/>
            <p:nvPr/>
          </p:nvSpPr>
          <p:spPr>
            <a:xfrm rot="2700000">
              <a:off x="3091361" y="1279703"/>
              <a:ext cx="72008" cy="2217703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/>
            <p:cNvGrpSpPr/>
            <p:nvPr/>
          </p:nvGrpSpPr>
          <p:grpSpPr>
            <a:xfrm>
              <a:off x="1364397" y="1559683"/>
              <a:ext cx="4834524" cy="1657992"/>
              <a:chOff x="1364397" y="1559683"/>
              <a:chExt cx="4834524" cy="1657992"/>
            </a:xfrm>
            <a:gradFill flip="none" rotWithShape="1">
              <a:gsLst>
                <a:gs pos="32000">
                  <a:srgbClr val="46A9FF"/>
                </a:gs>
                <a:gs pos="0">
                  <a:srgbClr val="3366FF"/>
                </a:gs>
                <a:gs pos="100000">
                  <a:srgbClr val="4FDBFF"/>
                </a:gs>
                <a:gs pos="71000">
                  <a:srgbClr val="4FC9FF"/>
                </a:gs>
              </a:gsLst>
              <a:lin ang="13500000" scaled="1"/>
              <a:tileRect/>
            </a:gradFill>
          </p:grpSpPr>
          <p:grpSp>
            <p:nvGrpSpPr>
              <p:cNvPr id="16" name="그룹 15"/>
              <p:cNvGrpSpPr/>
              <p:nvPr/>
            </p:nvGrpSpPr>
            <p:grpSpPr>
              <a:xfrm>
                <a:off x="1364397" y="1559683"/>
                <a:ext cx="2572502" cy="1300099"/>
                <a:chOff x="1364397" y="1559683"/>
                <a:chExt cx="2572502" cy="1300099"/>
              </a:xfrm>
              <a:grpFill/>
            </p:grpSpPr>
            <p:sp>
              <p:nvSpPr>
                <p:cNvPr id="22" name="직사각형 21"/>
                <p:cNvSpPr/>
                <p:nvPr/>
              </p:nvSpPr>
              <p:spPr>
                <a:xfrm rot="5400000">
                  <a:off x="2614645" y="309436"/>
                  <a:ext cx="72008" cy="257250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직사각형 25"/>
                <p:cNvSpPr/>
                <p:nvPr/>
              </p:nvSpPr>
              <p:spPr>
                <a:xfrm rot="10800000">
                  <a:off x="1364397" y="1563638"/>
                  <a:ext cx="72008" cy="129614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직사각형 26"/>
                <p:cNvSpPr/>
                <p:nvPr/>
              </p:nvSpPr>
              <p:spPr>
                <a:xfrm rot="16200000">
                  <a:off x="1580421" y="2570526"/>
                  <a:ext cx="72008" cy="50405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7" name="그룹 16"/>
              <p:cNvGrpSpPr/>
              <p:nvPr/>
            </p:nvGrpSpPr>
            <p:grpSpPr>
              <a:xfrm>
                <a:off x="2322321" y="1921297"/>
                <a:ext cx="3876600" cy="1296378"/>
                <a:chOff x="2322321" y="1921297"/>
                <a:chExt cx="3876600" cy="1296378"/>
              </a:xfrm>
              <a:grpFill/>
            </p:grpSpPr>
            <p:sp>
              <p:nvSpPr>
                <p:cNvPr id="18" name="직사각형 17"/>
                <p:cNvSpPr/>
                <p:nvPr/>
              </p:nvSpPr>
              <p:spPr>
                <a:xfrm rot="5400000">
                  <a:off x="4224617" y="1243371"/>
                  <a:ext cx="72008" cy="3876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직사각형 18"/>
                <p:cNvSpPr/>
                <p:nvPr/>
              </p:nvSpPr>
              <p:spPr>
                <a:xfrm rot="16200000">
                  <a:off x="5910889" y="1705273"/>
                  <a:ext cx="72008" cy="50405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1" name="직사각형 20"/>
                <p:cNvSpPr/>
                <p:nvPr/>
              </p:nvSpPr>
              <p:spPr>
                <a:xfrm>
                  <a:off x="6126913" y="1923678"/>
                  <a:ext cx="72008" cy="125799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5692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340120" y="393299"/>
            <a:ext cx="6632833" cy="4356903"/>
            <a:chOff x="340120" y="393299"/>
            <a:chExt cx="6632833" cy="4356903"/>
          </a:xfrm>
        </p:grpSpPr>
        <p:grpSp>
          <p:nvGrpSpPr>
            <p:cNvPr id="23" name="그룹 22"/>
            <p:cNvGrpSpPr/>
            <p:nvPr/>
          </p:nvGrpSpPr>
          <p:grpSpPr>
            <a:xfrm>
              <a:off x="340120" y="393299"/>
              <a:ext cx="6632833" cy="4356903"/>
              <a:chOff x="312870" y="540842"/>
              <a:chExt cx="5987310" cy="3932879"/>
            </a:xfrm>
          </p:grpSpPr>
          <p:sp>
            <p:nvSpPr>
              <p:cNvPr id="52" name="직사각형 51"/>
              <p:cNvSpPr/>
              <p:nvPr/>
            </p:nvSpPr>
            <p:spPr>
              <a:xfrm rot="4430035">
                <a:off x="3268630" y="-1577642"/>
                <a:ext cx="75790" cy="5987310"/>
              </a:xfrm>
              <a:prstGeom prst="rect">
                <a:avLst/>
              </a:prstGeom>
              <a:solidFill>
                <a:schemeClr val="bg1">
                  <a:lumMod val="75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직사각형 52"/>
              <p:cNvSpPr/>
              <p:nvPr/>
            </p:nvSpPr>
            <p:spPr>
              <a:xfrm rot="4430035">
                <a:off x="1588548" y="1348884"/>
                <a:ext cx="75790" cy="2503934"/>
              </a:xfrm>
              <a:prstGeom prst="rect">
                <a:avLst/>
              </a:prstGeom>
              <a:solidFill>
                <a:schemeClr val="bg1">
                  <a:lumMod val="75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직사각형 55"/>
              <p:cNvSpPr/>
              <p:nvPr/>
            </p:nvSpPr>
            <p:spPr>
              <a:xfrm rot="4430035">
                <a:off x="1588548" y="2048222"/>
                <a:ext cx="75790" cy="2503934"/>
              </a:xfrm>
              <a:prstGeom prst="rect">
                <a:avLst/>
              </a:prstGeom>
              <a:solidFill>
                <a:schemeClr val="bg1">
                  <a:lumMod val="75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직사각형 62"/>
              <p:cNvSpPr/>
              <p:nvPr/>
            </p:nvSpPr>
            <p:spPr>
              <a:xfrm rot="4430035">
                <a:off x="1588548" y="2742578"/>
                <a:ext cx="75790" cy="2503934"/>
              </a:xfrm>
              <a:prstGeom prst="rect">
                <a:avLst/>
              </a:prstGeom>
              <a:solidFill>
                <a:schemeClr val="bg1">
                  <a:lumMod val="75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5" name="그룹 14"/>
              <p:cNvGrpSpPr/>
              <p:nvPr/>
            </p:nvGrpSpPr>
            <p:grpSpPr>
              <a:xfrm>
                <a:off x="420689" y="540842"/>
                <a:ext cx="5771670" cy="3932879"/>
                <a:chOff x="395534" y="366135"/>
                <a:chExt cx="5483675" cy="3736636"/>
              </a:xfrm>
              <a:gradFill>
                <a:gsLst>
                  <a:gs pos="32000">
                    <a:srgbClr val="46A9FF"/>
                  </a:gs>
                  <a:gs pos="0">
                    <a:srgbClr val="3366FF"/>
                  </a:gs>
                  <a:gs pos="100000">
                    <a:srgbClr val="4FDBFF"/>
                  </a:gs>
                  <a:gs pos="71000">
                    <a:srgbClr val="4FC9FF"/>
                  </a:gs>
                </a:gsLst>
                <a:lin ang="13500000" scaled="1"/>
              </a:gradFill>
            </p:grpSpPr>
            <p:grpSp>
              <p:nvGrpSpPr>
                <p:cNvPr id="11" name="그룹 10"/>
                <p:cNvGrpSpPr/>
                <p:nvPr/>
              </p:nvGrpSpPr>
              <p:grpSpPr>
                <a:xfrm>
                  <a:off x="395534" y="366135"/>
                  <a:ext cx="5483675" cy="3649516"/>
                  <a:chOff x="395534" y="366135"/>
                  <a:chExt cx="5483675" cy="3649516"/>
                </a:xfrm>
                <a:grpFill/>
              </p:grpSpPr>
              <p:grpSp>
                <p:nvGrpSpPr>
                  <p:cNvPr id="27" name="그룹 26"/>
                  <p:cNvGrpSpPr/>
                  <p:nvPr/>
                </p:nvGrpSpPr>
                <p:grpSpPr>
                  <a:xfrm>
                    <a:off x="395535" y="366135"/>
                    <a:ext cx="5483674" cy="831732"/>
                    <a:chOff x="1364396" y="1559683"/>
                    <a:chExt cx="5483674" cy="831732"/>
                  </a:xfrm>
                  <a:grpFill/>
                </p:grpSpPr>
                <p:sp>
                  <p:nvSpPr>
                    <p:cNvPr id="35" name="직사각형 34"/>
                    <p:cNvSpPr/>
                    <p:nvPr/>
                  </p:nvSpPr>
                  <p:spPr>
                    <a:xfrm rot="5400000">
                      <a:off x="4070230" y="-1146150"/>
                      <a:ext cx="72008" cy="548367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36" name="직사각형 35"/>
                    <p:cNvSpPr/>
                    <p:nvPr/>
                  </p:nvSpPr>
                  <p:spPr>
                    <a:xfrm rot="10800000">
                      <a:off x="1364397" y="1563638"/>
                      <a:ext cx="72008" cy="827777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37" name="직사각형 36"/>
                    <p:cNvSpPr/>
                    <p:nvPr/>
                  </p:nvSpPr>
                  <p:spPr>
                    <a:xfrm rot="16200000">
                      <a:off x="1949380" y="1734423"/>
                      <a:ext cx="72008" cy="1241975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28" name="직사각형 27"/>
                  <p:cNvSpPr/>
                  <p:nvPr/>
                </p:nvSpPr>
                <p:spPr>
                  <a:xfrm rot="5400000">
                    <a:off x="1509413" y="838240"/>
                    <a:ext cx="72008" cy="229976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9" name="직사각형 38"/>
                  <p:cNvSpPr/>
                  <p:nvPr/>
                </p:nvSpPr>
                <p:spPr>
                  <a:xfrm rot="5400000">
                    <a:off x="1509413" y="1505612"/>
                    <a:ext cx="72008" cy="229976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55" name="직사각형 54"/>
                  <p:cNvSpPr/>
                  <p:nvPr/>
                </p:nvSpPr>
                <p:spPr>
                  <a:xfrm rot="5400000">
                    <a:off x="1509413" y="2170055"/>
                    <a:ext cx="72008" cy="229976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62" name="직사각형 61"/>
                  <p:cNvSpPr/>
                  <p:nvPr/>
                </p:nvSpPr>
                <p:spPr>
                  <a:xfrm rot="5400000">
                    <a:off x="1439651" y="2899526"/>
                    <a:ext cx="72008" cy="216024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4" name="이등변 삼각형 13"/>
                <p:cNvSpPr/>
                <p:nvPr/>
              </p:nvSpPr>
              <p:spPr>
                <a:xfrm rot="5400000">
                  <a:off x="2472612" y="3873505"/>
                  <a:ext cx="246249" cy="21228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24" name="그룹 23"/>
            <p:cNvGrpSpPr/>
            <p:nvPr/>
          </p:nvGrpSpPr>
          <p:grpSpPr>
            <a:xfrm>
              <a:off x="2056078" y="646865"/>
              <a:ext cx="4876004" cy="766142"/>
              <a:chOff x="2144268" y="646865"/>
              <a:chExt cx="4876004" cy="766142"/>
            </a:xfrm>
          </p:grpSpPr>
          <p:sp>
            <p:nvSpPr>
              <p:cNvPr id="42" name="Rectangle 46"/>
              <p:cNvSpPr>
                <a:spLocks noChangeArrowheads="1"/>
              </p:cNvSpPr>
              <p:nvPr/>
            </p:nvSpPr>
            <p:spPr bwMode="auto">
              <a:xfrm>
                <a:off x="2144268" y="646865"/>
                <a:ext cx="4876004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9pPr>
              </a:lstStyle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ko-KR" sz="3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포장마차 R" panose="02020603020101020101" pitchFamily="18" charset="-127"/>
                    <a:ea typeface="ic 포장마차 R" panose="02020603020101020101" pitchFamily="18" charset="-127"/>
                  </a:rPr>
                  <a:t>ECA </a:t>
                </a:r>
                <a:r>
                  <a:rPr kumimoji="1" lang="en-US" altLang="ko-KR" sz="3600" b="0" i="0" u="none" strike="noStrike" cap="none" normalizeH="0" dirty="0" smtClean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latin typeface="ic 포장마차 R" panose="02020603020101020101" pitchFamily="18" charset="-127"/>
                    <a:ea typeface="ic 포장마차 R" panose="02020603020101020101" pitchFamily="18" charset="-127"/>
                  </a:rPr>
                  <a:t>ECEACE WRMEIU</a:t>
                </a:r>
              </a:p>
            </p:txBody>
          </p:sp>
          <p:sp>
            <p:nvSpPr>
              <p:cNvPr id="43" name="Rectangle 47"/>
              <p:cNvSpPr>
                <a:spLocks noChangeArrowheads="1"/>
              </p:cNvSpPr>
              <p:nvPr/>
            </p:nvSpPr>
            <p:spPr bwMode="auto">
              <a:xfrm>
                <a:off x="2183631" y="1228341"/>
                <a:ext cx="483664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L" pitchFamily="18" charset="-127"/>
                    <a:ea typeface="ic 모던고딕 L" pitchFamily="18" charset="-127"/>
                  </a:rPr>
                  <a:t>Lorem </a:t>
                </a:r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L" pitchFamily="18" charset="-127"/>
                    <a:ea typeface="ic 모던고딕 L" pitchFamily="18" charset="-127"/>
                  </a:rPr>
                  <a:t>ipsum </a:t>
                </a:r>
                <a:r>
                  <a:rPr lang="en-US" altLang="ko-KR" sz="120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L" pitchFamily="18" charset="-127"/>
                    <a:ea typeface="ic 모던고딕 L" pitchFamily="18" charset="-127"/>
                  </a:rPr>
                  <a:t>dolorsi nochoros  wcmerel ecr Sietejmceenrmnewojl</a:t>
                </a:r>
              </a:p>
            </p:txBody>
          </p:sp>
        </p:grpSp>
      </p:grpSp>
      <p:sp>
        <p:nvSpPr>
          <p:cNvPr id="45" name="Rectangle 68"/>
          <p:cNvSpPr>
            <a:spLocks noChangeArrowheads="1"/>
          </p:cNvSpPr>
          <p:nvPr/>
        </p:nvSpPr>
        <p:spPr bwMode="auto">
          <a:xfrm>
            <a:off x="4442104" y="2115825"/>
            <a:ext cx="430635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Lorem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iplsullld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ilrme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wcewml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oelaeac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wocerwmpceroem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ic 모던고딕 L" pitchFamily="18" charset="-127"/>
              <a:ea typeface="ic 모던고딕 L" pitchFamily="18" charset="-127"/>
            </a:endParaRPr>
          </a:p>
        </p:txBody>
      </p:sp>
      <p:sp>
        <p:nvSpPr>
          <p:cNvPr id="48" name="Rectangle 46"/>
          <p:cNvSpPr>
            <a:spLocks noChangeArrowheads="1"/>
          </p:cNvSpPr>
          <p:nvPr/>
        </p:nvSpPr>
        <p:spPr bwMode="auto">
          <a:xfrm>
            <a:off x="3303104" y="2002446"/>
            <a:ext cx="985267" cy="51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3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ic 블로그 R" panose="02020603020101020101" pitchFamily="18" charset="-127"/>
                <a:ea typeface="ic 블로그 R" panose="02020603020101020101" pitchFamily="18" charset="-127"/>
              </a:rPr>
              <a:t>2020</a:t>
            </a:r>
            <a:endParaRPr kumimoji="1" lang="en-US" altLang="ko-KR" sz="3200" b="0" i="0" u="none" strike="noStrike" cap="none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ic 블로그 R" panose="02020603020101020101" pitchFamily="18" charset="-127"/>
              <a:ea typeface="ic 블로그 R" panose="02020603020101020101" pitchFamily="18" charset="-127"/>
            </a:endParaRPr>
          </a:p>
        </p:txBody>
      </p:sp>
      <p:sp>
        <p:nvSpPr>
          <p:cNvPr id="57" name="Rectangle 68"/>
          <p:cNvSpPr>
            <a:spLocks noChangeArrowheads="1"/>
          </p:cNvSpPr>
          <p:nvPr/>
        </p:nvSpPr>
        <p:spPr bwMode="auto">
          <a:xfrm>
            <a:off x="4442105" y="2897857"/>
            <a:ext cx="4306357" cy="24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Lorem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iplsullld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ilrme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wcewml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oelaeac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wocerwmpceroem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ic 모던고딕 L" pitchFamily="18" charset="-127"/>
              <a:ea typeface="ic 모던고딕 L" pitchFamily="18" charset="-127"/>
            </a:endParaRP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>
            <a:off x="3303105" y="2784479"/>
            <a:ext cx="985267" cy="51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3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ic 블로그 R" panose="02020603020101020101" pitchFamily="18" charset="-127"/>
                <a:ea typeface="ic 블로그 R" panose="02020603020101020101" pitchFamily="18" charset="-127"/>
              </a:rPr>
              <a:t>2021</a:t>
            </a:r>
            <a:endParaRPr kumimoji="1" lang="en-US" altLang="ko-KR" sz="3200" b="0" i="0" u="none" strike="noStrike" cap="none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ic 블로그 R" panose="02020603020101020101" pitchFamily="18" charset="-127"/>
              <a:ea typeface="ic 블로그 R" panose="02020603020101020101" pitchFamily="18" charset="-127"/>
            </a:endParaRPr>
          </a:p>
        </p:txBody>
      </p:sp>
      <p:sp>
        <p:nvSpPr>
          <p:cNvPr id="59" name="Rectangle 68"/>
          <p:cNvSpPr>
            <a:spLocks noChangeArrowheads="1"/>
          </p:cNvSpPr>
          <p:nvPr/>
        </p:nvSpPr>
        <p:spPr bwMode="auto">
          <a:xfrm>
            <a:off x="4442107" y="3647110"/>
            <a:ext cx="4306357" cy="24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Lorem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iplsullld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ilrme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wcewml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oelaeac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rPr>
              <a:t>wocerwmpceroem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ic 모던고딕 L" pitchFamily="18" charset="-127"/>
              <a:ea typeface="ic 모던고딕 L" pitchFamily="18" charset="-127"/>
            </a:endParaRPr>
          </a:p>
        </p:txBody>
      </p:sp>
      <p:sp>
        <p:nvSpPr>
          <p:cNvPr id="60" name="Rectangle 46"/>
          <p:cNvSpPr>
            <a:spLocks noChangeArrowheads="1"/>
          </p:cNvSpPr>
          <p:nvPr/>
        </p:nvSpPr>
        <p:spPr bwMode="auto">
          <a:xfrm>
            <a:off x="3303107" y="3533731"/>
            <a:ext cx="985267" cy="51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3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ic 블로그 R" panose="02020603020101020101" pitchFamily="18" charset="-127"/>
                <a:ea typeface="ic 블로그 R" panose="02020603020101020101" pitchFamily="18" charset="-127"/>
              </a:rPr>
              <a:t>2022</a:t>
            </a:r>
            <a:endParaRPr kumimoji="1" lang="en-US" altLang="ko-KR" sz="3200" b="0" i="0" u="none" strike="noStrike" cap="none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ic 블로그 R" panose="02020603020101020101" pitchFamily="18" charset="-127"/>
              <a:ea typeface="ic 블로그 R" panose="02020603020101020101" pitchFamily="18" charset="-127"/>
            </a:endParaRPr>
          </a:p>
        </p:txBody>
      </p:sp>
      <p:sp>
        <p:nvSpPr>
          <p:cNvPr id="64" name="Rectangle 47"/>
          <p:cNvSpPr>
            <a:spLocks noChangeArrowheads="1"/>
          </p:cNvSpPr>
          <p:nvPr/>
        </p:nvSpPr>
        <p:spPr bwMode="auto">
          <a:xfrm>
            <a:off x="3303107" y="4379993"/>
            <a:ext cx="54453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r>
              <a:rPr lang="en-US" altLang="ko-KR" sz="1200" dirty="0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** </a:t>
            </a:r>
            <a:r>
              <a:rPr lang="en-US" altLang="ko-KR" sz="1200" dirty="0" err="1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Lorem</a:t>
            </a:r>
            <a:r>
              <a:rPr lang="en-US" altLang="ko-KR" sz="1200" dirty="0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 </a:t>
            </a:r>
            <a:r>
              <a:rPr lang="en-US" altLang="ko-KR" sz="1200" dirty="0" err="1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ipsum</a:t>
            </a:r>
            <a:r>
              <a:rPr lang="en-US" altLang="ko-KR" sz="1200" dirty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 </a:t>
            </a:r>
            <a:r>
              <a:rPr lang="en-US" altLang="ko-KR" sz="1200" dirty="0" err="1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doeclorsi</a:t>
            </a:r>
            <a:r>
              <a:rPr lang="en-US" altLang="ko-KR" sz="1200" dirty="0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 </a:t>
            </a:r>
            <a:r>
              <a:rPr lang="en-US" altLang="ko-KR" sz="1200" dirty="0" err="1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cnochoros</a:t>
            </a:r>
            <a:r>
              <a:rPr lang="en-US" altLang="ko-KR" sz="1200" dirty="0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  </a:t>
            </a:r>
            <a:r>
              <a:rPr lang="en-US" altLang="ko-KR" sz="1200" dirty="0" err="1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wcmerceel</a:t>
            </a:r>
            <a:r>
              <a:rPr lang="en-US" altLang="ko-KR" sz="1200" dirty="0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 </a:t>
            </a:r>
            <a:r>
              <a:rPr lang="en-US" altLang="ko-KR" sz="1200" dirty="0" err="1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aecr</a:t>
            </a:r>
            <a:r>
              <a:rPr lang="en-US" altLang="ko-KR" sz="1200" dirty="0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 </a:t>
            </a:r>
            <a:r>
              <a:rPr lang="en-US" altLang="ko-KR" sz="1200" dirty="0" err="1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Sietemcelembrvp</a:t>
            </a:r>
            <a:endParaRPr lang="en-US" altLang="ko-KR" sz="1200" dirty="0" smtClean="0">
              <a:solidFill>
                <a:srgbClr val="2280F2"/>
              </a:solidFill>
              <a:latin typeface="ic 모던고딕 R" panose="02020603020101020101" pitchFamily="18" charset="-127"/>
              <a:ea typeface="ic 모던고딕 R" panose="02020603020101020101" pitchFamily="18" charset="-127"/>
            </a:endParaRPr>
          </a:p>
          <a:p>
            <a:r>
              <a:rPr lang="en-US" altLang="ko-KR" sz="1200" dirty="0" err="1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Cwern</a:t>
            </a:r>
            <a:r>
              <a:rPr lang="en-US" altLang="ko-KR" sz="1200" dirty="0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 </a:t>
            </a:r>
            <a:r>
              <a:rPr lang="en-US" altLang="ko-KR" sz="1200" dirty="0" err="1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vcweiqc</a:t>
            </a:r>
            <a:r>
              <a:rPr lang="en-US" altLang="ko-KR" sz="1200" dirty="0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 </a:t>
            </a:r>
            <a:r>
              <a:rPr lang="en-US" altLang="ko-KR" sz="1200" dirty="0" err="1" smtClean="0">
                <a:solidFill>
                  <a:srgbClr val="2280F2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rPr>
              <a:t>ewnrelceowmvokqweimkcwjnvqmeilcmleknvoiwemrknvij</a:t>
            </a:r>
            <a:endParaRPr lang="en-US" altLang="ko-KR" sz="1200" dirty="0" smtClean="0">
              <a:solidFill>
                <a:srgbClr val="2280F2"/>
              </a:solidFill>
              <a:latin typeface="ic 모던고딕 R" panose="02020603020101020101" pitchFamily="18" charset="-127"/>
              <a:ea typeface="ic 모던고딕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65643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6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6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6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6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8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8" grpId="0"/>
      <p:bldP spid="57" grpId="0"/>
      <p:bldP spid="58" grpId="0"/>
      <p:bldP spid="59" grpId="0"/>
      <p:bldP spid="60" grpId="0"/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459565" y="393299"/>
            <a:ext cx="8288899" cy="4232781"/>
            <a:chOff x="459565" y="393299"/>
            <a:chExt cx="8288899" cy="4232781"/>
          </a:xfrm>
        </p:grpSpPr>
        <p:sp>
          <p:nvSpPr>
            <p:cNvPr id="187" name="직사각형 186"/>
            <p:cNvSpPr/>
            <p:nvPr/>
          </p:nvSpPr>
          <p:spPr>
            <a:xfrm rot="4430035">
              <a:off x="4007401" y="-1658451"/>
              <a:ext cx="83961" cy="5814795"/>
            </a:xfrm>
            <a:prstGeom prst="rect">
              <a:avLst/>
            </a:prstGeom>
            <a:solidFill>
              <a:schemeClr val="bg1">
                <a:lumMod val="75000"/>
                <a:alpha val="1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" name="Rectangle 46"/>
            <p:cNvSpPr>
              <a:spLocks noChangeArrowheads="1"/>
            </p:cNvSpPr>
            <p:nvPr/>
          </p:nvSpPr>
          <p:spPr bwMode="auto">
            <a:xfrm>
              <a:off x="2056078" y="646865"/>
              <a:ext cx="6692386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36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포장마차 R" panose="02020603020101020101" pitchFamily="18" charset="-127"/>
                  <a:ea typeface="ic 포장마차 R" panose="02020603020101020101" pitchFamily="18" charset="-127"/>
                </a:rPr>
                <a:t>ECA </a:t>
              </a:r>
              <a:r>
                <a:rPr kumimoji="1" lang="en-US" altLang="ko-KR" sz="3600" b="0" i="0" u="none" strike="noStrike" cap="none" normalizeH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ic 포장마차 R" panose="02020603020101020101" pitchFamily="18" charset="-127"/>
                  <a:ea typeface="ic 포장마차 R" panose="02020603020101020101" pitchFamily="18" charset="-127"/>
                </a:rPr>
                <a:t>ECEACE WRMEIUCEOWJ</a:t>
              </a:r>
            </a:p>
          </p:txBody>
        </p:sp>
        <p:sp>
          <p:nvSpPr>
            <p:cNvPr id="204" name="Rectangle 47"/>
            <p:cNvSpPr>
              <a:spLocks noChangeArrowheads="1"/>
            </p:cNvSpPr>
            <p:nvPr/>
          </p:nvSpPr>
          <p:spPr bwMode="auto">
            <a:xfrm>
              <a:off x="2095441" y="1228341"/>
              <a:ext cx="642595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ipsum </a:t>
              </a:r>
              <a:r>
                <a:rPr lang="en-US" altLang="ko-KR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dolorsi nochoros  wcmerel ecr Sietejmceenrmnewojl eicwqnecoeivwenrier</a:t>
              </a:r>
            </a:p>
          </p:txBody>
        </p:sp>
        <p:grpSp>
          <p:nvGrpSpPr>
            <p:cNvPr id="13" name="그룹 12"/>
            <p:cNvGrpSpPr/>
            <p:nvPr/>
          </p:nvGrpSpPr>
          <p:grpSpPr>
            <a:xfrm>
              <a:off x="459565" y="393299"/>
              <a:ext cx="7030563" cy="4232781"/>
              <a:chOff x="459565" y="393299"/>
              <a:chExt cx="7030563" cy="4232781"/>
            </a:xfrm>
            <a:gradFill>
              <a:gsLst>
                <a:gs pos="32000">
                  <a:srgbClr val="46A9FF"/>
                </a:gs>
                <a:gs pos="0">
                  <a:srgbClr val="3366FF"/>
                </a:gs>
                <a:gs pos="100000">
                  <a:srgbClr val="4FDBFF"/>
                </a:gs>
                <a:gs pos="71000">
                  <a:srgbClr val="4FC9FF"/>
                </a:gs>
              </a:gsLst>
              <a:lin ang="13500000" scaled="1"/>
            </a:gradFill>
          </p:grpSpPr>
          <p:grpSp>
            <p:nvGrpSpPr>
              <p:cNvPr id="194" name="그룹 193"/>
              <p:cNvGrpSpPr/>
              <p:nvPr/>
            </p:nvGrpSpPr>
            <p:grpSpPr>
              <a:xfrm>
                <a:off x="459565" y="393299"/>
                <a:ext cx="6393943" cy="969796"/>
                <a:chOff x="1364396" y="1559683"/>
                <a:chExt cx="5483674" cy="831732"/>
              </a:xfrm>
              <a:grpFill/>
            </p:grpSpPr>
            <p:sp>
              <p:nvSpPr>
                <p:cNvPr id="199" name="직사각형 198"/>
                <p:cNvSpPr/>
                <p:nvPr/>
              </p:nvSpPr>
              <p:spPr>
                <a:xfrm rot="5400000">
                  <a:off x="4070230" y="-1146150"/>
                  <a:ext cx="72008" cy="54836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0" name="직사각형 199"/>
                <p:cNvSpPr/>
                <p:nvPr/>
              </p:nvSpPr>
              <p:spPr>
                <a:xfrm rot="10800000">
                  <a:off x="1364397" y="1563638"/>
                  <a:ext cx="72008" cy="82777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1" name="직사각형 200"/>
                <p:cNvSpPr/>
                <p:nvPr/>
              </p:nvSpPr>
              <p:spPr>
                <a:xfrm rot="16200000">
                  <a:off x="1949380" y="1734423"/>
                  <a:ext cx="72008" cy="124197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95" name="직사각형 194"/>
              <p:cNvSpPr/>
              <p:nvPr/>
            </p:nvSpPr>
            <p:spPr>
              <a:xfrm rot="5400000">
                <a:off x="1570504" y="1689546"/>
                <a:ext cx="83961" cy="73445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3" name="이등변 삼각형 192"/>
              <p:cNvSpPr/>
              <p:nvPr/>
            </p:nvSpPr>
            <p:spPr>
              <a:xfrm rot="5400000">
                <a:off x="7293758" y="4429710"/>
                <a:ext cx="210916" cy="1818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액자 11"/>
              <p:cNvSpPr/>
              <p:nvPr/>
            </p:nvSpPr>
            <p:spPr>
              <a:xfrm>
                <a:off x="1979712" y="2014791"/>
                <a:ext cx="905265" cy="905265"/>
              </a:xfrm>
              <a:prstGeom prst="frame">
                <a:avLst>
                  <a:gd name="adj1" fmla="val 929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직사각형 214"/>
              <p:cNvSpPr/>
              <p:nvPr/>
            </p:nvSpPr>
            <p:spPr>
              <a:xfrm rot="5400000">
                <a:off x="3210224" y="2510849"/>
                <a:ext cx="83961" cy="73445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6" name="액자 215"/>
              <p:cNvSpPr/>
              <p:nvPr/>
            </p:nvSpPr>
            <p:spPr>
              <a:xfrm>
                <a:off x="3619432" y="2836094"/>
                <a:ext cx="905265" cy="905265"/>
              </a:xfrm>
              <a:prstGeom prst="frame">
                <a:avLst>
                  <a:gd name="adj1" fmla="val 929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7" name="직사각형 216"/>
              <p:cNvSpPr/>
              <p:nvPr/>
            </p:nvSpPr>
            <p:spPr>
              <a:xfrm rot="5400000">
                <a:off x="4849943" y="3332152"/>
                <a:ext cx="83961" cy="73445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8" name="액자 217"/>
              <p:cNvSpPr/>
              <p:nvPr/>
            </p:nvSpPr>
            <p:spPr>
              <a:xfrm>
                <a:off x="5259151" y="3657397"/>
                <a:ext cx="905265" cy="905265"/>
              </a:xfrm>
              <a:prstGeom prst="frame">
                <a:avLst>
                  <a:gd name="adj1" fmla="val 929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9" name="직사각형 218"/>
              <p:cNvSpPr/>
              <p:nvPr/>
            </p:nvSpPr>
            <p:spPr>
              <a:xfrm rot="5400000">
                <a:off x="6695686" y="3949986"/>
                <a:ext cx="83961" cy="11412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8" name="그룹 17"/>
          <p:cNvGrpSpPr/>
          <p:nvPr/>
        </p:nvGrpSpPr>
        <p:grpSpPr>
          <a:xfrm>
            <a:off x="7723776" y="4110810"/>
            <a:ext cx="797616" cy="821964"/>
            <a:chOff x="8007617" y="3667753"/>
            <a:chExt cx="797616" cy="821964"/>
          </a:xfrm>
        </p:grpSpPr>
        <p:sp>
          <p:nvSpPr>
            <p:cNvPr id="220" name="Rectangle 47"/>
            <p:cNvSpPr>
              <a:spLocks noChangeArrowheads="1"/>
            </p:cNvSpPr>
            <p:nvPr/>
          </p:nvSpPr>
          <p:spPr bwMode="auto">
            <a:xfrm>
              <a:off x="8007617" y="3840767"/>
              <a:ext cx="79761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r>
                <a:rPr lang="en-US" altLang="ko-KR" sz="1200" dirty="0" smtClean="0">
                  <a:solidFill>
                    <a:srgbClr val="2280F2"/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CICEN QVN</a:t>
              </a:r>
            </a:p>
            <a:p>
              <a:r>
                <a:rPr lang="en-US" altLang="ko-KR" sz="1200" dirty="0" smtClean="0">
                  <a:solidFill>
                    <a:srgbClr val="2280F2"/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CEUW RNW</a:t>
              </a:r>
            </a:p>
          </p:txBody>
        </p:sp>
        <p:grpSp>
          <p:nvGrpSpPr>
            <p:cNvPr id="17" name="그룹 16"/>
            <p:cNvGrpSpPr/>
            <p:nvPr/>
          </p:nvGrpSpPr>
          <p:grpSpPr>
            <a:xfrm>
              <a:off x="8384232" y="3667753"/>
              <a:ext cx="111890" cy="821964"/>
              <a:chOff x="8666227" y="3743953"/>
              <a:chExt cx="111890" cy="821964"/>
            </a:xfrm>
          </p:grpSpPr>
          <p:sp>
            <p:nvSpPr>
              <p:cNvPr id="221" name="Rectangle 47"/>
              <p:cNvSpPr>
                <a:spLocks noChangeArrowheads="1"/>
              </p:cNvSpPr>
              <p:nvPr/>
            </p:nvSpPr>
            <p:spPr bwMode="auto">
              <a:xfrm>
                <a:off x="8666227" y="3743953"/>
                <a:ext cx="11189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9pPr>
              </a:lstStyle>
              <a:p>
                <a:r>
                  <a:rPr lang="en-US" altLang="ko-KR" sz="1200" smtClean="0">
                    <a:solidFill>
                      <a:srgbClr val="2280F2"/>
                    </a:solidFill>
                    <a:latin typeface="ic 모던고딕 R" panose="02020603020101020101" pitchFamily="18" charset="-127"/>
                    <a:ea typeface="ic 모던고딕 R" panose="02020603020101020101" pitchFamily="18" charset="-127"/>
                  </a:rPr>
                  <a:t>“</a:t>
                </a:r>
              </a:p>
            </p:txBody>
          </p:sp>
          <p:sp>
            <p:nvSpPr>
              <p:cNvPr id="222" name="Rectangle 47"/>
              <p:cNvSpPr>
                <a:spLocks noChangeArrowheads="1"/>
              </p:cNvSpPr>
              <p:nvPr/>
            </p:nvSpPr>
            <p:spPr bwMode="auto">
              <a:xfrm>
                <a:off x="8666227" y="4381251"/>
                <a:ext cx="11189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9pPr>
              </a:lstStyle>
              <a:p>
                <a:r>
                  <a:rPr lang="en-US" altLang="ko-KR" sz="1200" smtClean="0">
                    <a:solidFill>
                      <a:srgbClr val="2280F2"/>
                    </a:solidFill>
                    <a:latin typeface="ic 모던고딕 R" panose="02020603020101020101" pitchFamily="18" charset="-127"/>
                    <a:ea typeface="ic 모던고딕 R" panose="02020603020101020101" pitchFamily="18" charset="-127"/>
                  </a:rPr>
                  <a:t>”</a:t>
                </a:r>
              </a:p>
            </p:txBody>
          </p:sp>
        </p:grpSp>
      </p:grpSp>
      <p:grpSp>
        <p:nvGrpSpPr>
          <p:cNvPr id="4" name="그룹 3"/>
          <p:cNvGrpSpPr/>
          <p:nvPr/>
        </p:nvGrpSpPr>
        <p:grpSpPr>
          <a:xfrm>
            <a:off x="3786689" y="2807702"/>
            <a:ext cx="2370107" cy="789190"/>
            <a:chOff x="3786689" y="2807702"/>
            <a:chExt cx="2370107" cy="789190"/>
          </a:xfrm>
        </p:grpSpPr>
        <p:grpSp>
          <p:nvGrpSpPr>
            <p:cNvPr id="231" name="그룹 230"/>
            <p:cNvGrpSpPr/>
            <p:nvPr/>
          </p:nvGrpSpPr>
          <p:grpSpPr>
            <a:xfrm>
              <a:off x="4579174" y="2807702"/>
              <a:ext cx="1577622" cy="789190"/>
              <a:chOff x="2947075" y="1990964"/>
              <a:chExt cx="1577622" cy="789190"/>
            </a:xfrm>
          </p:grpSpPr>
          <p:sp>
            <p:nvSpPr>
              <p:cNvPr id="232" name="Rectangle 68"/>
              <p:cNvSpPr>
                <a:spLocks noChangeArrowheads="1"/>
              </p:cNvSpPr>
              <p:nvPr/>
            </p:nvSpPr>
            <p:spPr bwMode="auto">
              <a:xfrm>
                <a:off x="2947075" y="2410822"/>
                <a:ext cx="157762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9pPr>
              </a:lstStyle>
              <a:p>
                <a:pPr lvl="0"/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L" pitchFamily="18" charset="-127"/>
                    <a:ea typeface="ic 모던고딕 L" pitchFamily="18" charset="-127"/>
                  </a:rPr>
                  <a:t>Lorem iplsullld</a:t>
                </a:r>
              </a:p>
              <a:p>
                <a:pPr lvl="0"/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L" pitchFamily="18" charset="-127"/>
                    <a:ea typeface="ic 모던고딕 L" pitchFamily="18" charset="-127"/>
                  </a:rPr>
                  <a:t>wcewml oeacc</a:t>
                </a:r>
              </a:p>
            </p:txBody>
          </p:sp>
          <p:sp>
            <p:nvSpPr>
              <p:cNvPr id="233" name="직사각형 232"/>
              <p:cNvSpPr/>
              <p:nvPr/>
            </p:nvSpPr>
            <p:spPr>
              <a:xfrm>
                <a:off x="2947075" y="1990964"/>
                <a:ext cx="115212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00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R" panose="02020603020101020101" pitchFamily="18" charset="-127"/>
                    <a:ea typeface="ic 모던고딕 R" panose="02020603020101020101" pitchFamily="18" charset="-127"/>
                  </a:rPr>
                  <a:t>TYPE  </a:t>
                </a:r>
                <a:r>
                  <a:rPr lang="en-US" altLang="ko-KR" sz="20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R" panose="02020603020101020101" pitchFamily="18" charset="-127"/>
                    <a:ea typeface="ic 모던고딕 R" panose="02020603020101020101" pitchFamily="18" charset="-127"/>
                  </a:rPr>
                  <a:t>B</a:t>
                </a:r>
                <a:endPara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endParaRPr>
              </a:p>
            </p:txBody>
          </p:sp>
        </p:grpSp>
        <p:grpSp>
          <p:nvGrpSpPr>
            <p:cNvPr id="2138" name="그룹 2137"/>
            <p:cNvGrpSpPr/>
            <p:nvPr/>
          </p:nvGrpSpPr>
          <p:grpSpPr>
            <a:xfrm>
              <a:off x="3786689" y="2997517"/>
              <a:ext cx="536575" cy="587375"/>
              <a:chOff x="-2832100" y="1116012"/>
              <a:chExt cx="536575" cy="587375"/>
            </a:xfrm>
          </p:grpSpPr>
          <p:sp>
            <p:nvSpPr>
              <p:cNvPr id="177" name="Freeform 79"/>
              <p:cNvSpPr>
                <a:spLocks/>
              </p:cNvSpPr>
              <p:nvPr/>
            </p:nvSpPr>
            <p:spPr bwMode="auto">
              <a:xfrm>
                <a:off x="-2832100" y="1376362"/>
                <a:ext cx="307975" cy="327025"/>
              </a:xfrm>
              <a:custGeom>
                <a:avLst/>
                <a:gdLst>
                  <a:gd name="T0" fmla="*/ 52 w 194"/>
                  <a:gd name="T1" fmla="*/ 206 h 206"/>
                  <a:gd name="T2" fmla="*/ 12 w 194"/>
                  <a:gd name="T3" fmla="*/ 206 h 206"/>
                  <a:gd name="T4" fmla="*/ 12 w 194"/>
                  <a:gd name="T5" fmla="*/ 206 h 206"/>
                  <a:gd name="T6" fmla="*/ 8 w 194"/>
                  <a:gd name="T7" fmla="*/ 206 h 206"/>
                  <a:gd name="T8" fmla="*/ 4 w 194"/>
                  <a:gd name="T9" fmla="*/ 202 h 206"/>
                  <a:gd name="T10" fmla="*/ 0 w 194"/>
                  <a:gd name="T11" fmla="*/ 200 h 206"/>
                  <a:gd name="T12" fmla="*/ 0 w 194"/>
                  <a:gd name="T13" fmla="*/ 194 h 206"/>
                  <a:gd name="T14" fmla="*/ 0 w 194"/>
                  <a:gd name="T15" fmla="*/ 194 h 206"/>
                  <a:gd name="T16" fmla="*/ 0 w 194"/>
                  <a:gd name="T17" fmla="*/ 190 h 206"/>
                  <a:gd name="T18" fmla="*/ 4 w 194"/>
                  <a:gd name="T19" fmla="*/ 186 h 206"/>
                  <a:gd name="T20" fmla="*/ 8 w 194"/>
                  <a:gd name="T21" fmla="*/ 184 h 206"/>
                  <a:gd name="T22" fmla="*/ 12 w 194"/>
                  <a:gd name="T23" fmla="*/ 182 h 206"/>
                  <a:gd name="T24" fmla="*/ 52 w 194"/>
                  <a:gd name="T25" fmla="*/ 182 h 206"/>
                  <a:gd name="T26" fmla="*/ 52 w 194"/>
                  <a:gd name="T27" fmla="*/ 182 h 206"/>
                  <a:gd name="T28" fmla="*/ 60 w 194"/>
                  <a:gd name="T29" fmla="*/ 182 h 206"/>
                  <a:gd name="T30" fmla="*/ 66 w 194"/>
                  <a:gd name="T31" fmla="*/ 178 h 206"/>
                  <a:gd name="T32" fmla="*/ 70 w 194"/>
                  <a:gd name="T33" fmla="*/ 174 h 206"/>
                  <a:gd name="T34" fmla="*/ 72 w 194"/>
                  <a:gd name="T35" fmla="*/ 168 h 206"/>
                  <a:gd name="T36" fmla="*/ 116 w 194"/>
                  <a:gd name="T37" fmla="*/ 32 h 206"/>
                  <a:gd name="T38" fmla="*/ 116 w 194"/>
                  <a:gd name="T39" fmla="*/ 32 h 206"/>
                  <a:gd name="T40" fmla="*/ 120 w 194"/>
                  <a:gd name="T41" fmla="*/ 26 h 206"/>
                  <a:gd name="T42" fmla="*/ 124 w 194"/>
                  <a:gd name="T43" fmla="*/ 20 h 206"/>
                  <a:gd name="T44" fmla="*/ 134 w 194"/>
                  <a:gd name="T45" fmla="*/ 8 h 206"/>
                  <a:gd name="T46" fmla="*/ 146 w 194"/>
                  <a:gd name="T47" fmla="*/ 2 h 206"/>
                  <a:gd name="T48" fmla="*/ 154 w 194"/>
                  <a:gd name="T49" fmla="*/ 0 h 206"/>
                  <a:gd name="T50" fmla="*/ 162 w 194"/>
                  <a:gd name="T51" fmla="*/ 0 h 206"/>
                  <a:gd name="T52" fmla="*/ 182 w 194"/>
                  <a:gd name="T53" fmla="*/ 0 h 206"/>
                  <a:gd name="T54" fmla="*/ 182 w 194"/>
                  <a:gd name="T55" fmla="*/ 0 h 206"/>
                  <a:gd name="T56" fmla="*/ 186 w 194"/>
                  <a:gd name="T57" fmla="*/ 0 h 206"/>
                  <a:gd name="T58" fmla="*/ 190 w 194"/>
                  <a:gd name="T59" fmla="*/ 2 h 206"/>
                  <a:gd name="T60" fmla="*/ 192 w 194"/>
                  <a:gd name="T61" fmla="*/ 6 h 206"/>
                  <a:gd name="T62" fmla="*/ 194 w 194"/>
                  <a:gd name="T63" fmla="*/ 12 h 206"/>
                  <a:gd name="T64" fmla="*/ 194 w 194"/>
                  <a:gd name="T65" fmla="*/ 12 h 206"/>
                  <a:gd name="T66" fmla="*/ 192 w 194"/>
                  <a:gd name="T67" fmla="*/ 16 h 206"/>
                  <a:gd name="T68" fmla="*/ 190 w 194"/>
                  <a:gd name="T69" fmla="*/ 20 h 206"/>
                  <a:gd name="T70" fmla="*/ 186 w 194"/>
                  <a:gd name="T71" fmla="*/ 22 h 206"/>
                  <a:gd name="T72" fmla="*/ 182 w 194"/>
                  <a:gd name="T73" fmla="*/ 24 h 206"/>
                  <a:gd name="T74" fmla="*/ 162 w 194"/>
                  <a:gd name="T75" fmla="*/ 24 h 206"/>
                  <a:gd name="T76" fmla="*/ 162 w 194"/>
                  <a:gd name="T77" fmla="*/ 24 h 206"/>
                  <a:gd name="T78" fmla="*/ 154 w 194"/>
                  <a:gd name="T79" fmla="*/ 24 h 206"/>
                  <a:gd name="T80" fmla="*/ 148 w 194"/>
                  <a:gd name="T81" fmla="*/ 28 h 206"/>
                  <a:gd name="T82" fmla="*/ 142 w 194"/>
                  <a:gd name="T83" fmla="*/ 34 h 206"/>
                  <a:gd name="T84" fmla="*/ 140 w 194"/>
                  <a:gd name="T85" fmla="*/ 40 h 206"/>
                  <a:gd name="T86" fmla="*/ 96 w 194"/>
                  <a:gd name="T87" fmla="*/ 176 h 206"/>
                  <a:gd name="T88" fmla="*/ 96 w 194"/>
                  <a:gd name="T89" fmla="*/ 176 h 206"/>
                  <a:gd name="T90" fmla="*/ 90 w 194"/>
                  <a:gd name="T91" fmla="*/ 188 h 206"/>
                  <a:gd name="T92" fmla="*/ 80 w 194"/>
                  <a:gd name="T93" fmla="*/ 198 h 206"/>
                  <a:gd name="T94" fmla="*/ 66 w 194"/>
                  <a:gd name="T95" fmla="*/ 204 h 206"/>
                  <a:gd name="T96" fmla="*/ 52 w 194"/>
                  <a:gd name="T97" fmla="*/ 206 h 206"/>
                  <a:gd name="T98" fmla="*/ 52 w 194"/>
                  <a:gd name="T99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4" h="206">
                    <a:moveTo>
                      <a:pt x="52" y="206"/>
                    </a:moveTo>
                    <a:lnTo>
                      <a:pt x="12" y="206"/>
                    </a:lnTo>
                    <a:lnTo>
                      <a:pt x="12" y="206"/>
                    </a:lnTo>
                    <a:lnTo>
                      <a:pt x="8" y="206"/>
                    </a:lnTo>
                    <a:lnTo>
                      <a:pt x="4" y="202"/>
                    </a:lnTo>
                    <a:lnTo>
                      <a:pt x="0" y="200"/>
                    </a:lnTo>
                    <a:lnTo>
                      <a:pt x="0" y="194"/>
                    </a:lnTo>
                    <a:lnTo>
                      <a:pt x="0" y="194"/>
                    </a:lnTo>
                    <a:lnTo>
                      <a:pt x="0" y="190"/>
                    </a:lnTo>
                    <a:lnTo>
                      <a:pt x="4" y="186"/>
                    </a:lnTo>
                    <a:lnTo>
                      <a:pt x="8" y="184"/>
                    </a:lnTo>
                    <a:lnTo>
                      <a:pt x="12" y="182"/>
                    </a:lnTo>
                    <a:lnTo>
                      <a:pt x="52" y="182"/>
                    </a:lnTo>
                    <a:lnTo>
                      <a:pt x="52" y="182"/>
                    </a:lnTo>
                    <a:lnTo>
                      <a:pt x="60" y="182"/>
                    </a:lnTo>
                    <a:lnTo>
                      <a:pt x="66" y="178"/>
                    </a:lnTo>
                    <a:lnTo>
                      <a:pt x="70" y="174"/>
                    </a:lnTo>
                    <a:lnTo>
                      <a:pt x="72" y="168"/>
                    </a:lnTo>
                    <a:lnTo>
                      <a:pt x="116" y="32"/>
                    </a:lnTo>
                    <a:lnTo>
                      <a:pt x="116" y="32"/>
                    </a:lnTo>
                    <a:lnTo>
                      <a:pt x="120" y="26"/>
                    </a:lnTo>
                    <a:lnTo>
                      <a:pt x="124" y="20"/>
                    </a:lnTo>
                    <a:lnTo>
                      <a:pt x="134" y="8"/>
                    </a:lnTo>
                    <a:lnTo>
                      <a:pt x="146" y="2"/>
                    </a:lnTo>
                    <a:lnTo>
                      <a:pt x="154" y="0"/>
                    </a:lnTo>
                    <a:lnTo>
                      <a:pt x="162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6" y="0"/>
                    </a:lnTo>
                    <a:lnTo>
                      <a:pt x="190" y="2"/>
                    </a:lnTo>
                    <a:lnTo>
                      <a:pt x="192" y="6"/>
                    </a:lnTo>
                    <a:lnTo>
                      <a:pt x="194" y="12"/>
                    </a:lnTo>
                    <a:lnTo>
                      <a:pt x="194" y="12"/>
                    </a:lnTo>
                    <a:lnTo>
                      <a:pt x="192" y="16"/>
                    </a:lnTo>
                    <a:lnTo>
                      <a:pt x="190" y="20"/>
                    </a:lnTo>
                    <a:lnTo>
                      <a:pt x="186" y="22"/>
                    </a:lnTo>
                    <a:lnTo>
                      <a:pt x="182" y="24"/>
                    </a:lnTo>
                    <a:lnTo>
                      <a:pt x="162" y="24"/>
                    </a:lnTo>
                    <a:lnTo>
                      <a:pt x="162" y="24"/>
                    </a:lnTo>
                    <a:lnTo>
                      <a:pt x="154" y="24"/>
                    </a:lnTo>
                    <a:lnTo>
                      <a:pt x="148" y="28"/>
                    </a:lnTo>
                    <a:lnTo>
                      <a:pt x="142" y="34"/>
                    </a:lnTo>
                    <a:lnTo>
                      <a:pt x="140" y="40"/>
                    </a:lnTo>
                    <a:lnTo>
                      <a:pt x="96" y="176"/>
                    </a:lnTo>
                    <a:lnTo>
                      <a:pt x="96" y="176"/>
                    </a:lnTo>
                    <a:lnTo>
                      <a:pt x="90" y="188"/>
                    </a:lnTo>
                    <a:lnTo>
                      <a:pt x="80" y="198"/>
                    </a:lnTo>
                    <a:lnTo>
                      <a:pt x="66" y="204"/>
                    </a:lnTo>
                    <a:lnTo>
                      <a:pt x="52" y="206"/>
                    </a:lnTo>
                    <a:lnTo>
                      <a:pt x="52" y="206"/>
                    </a:lnTo>
                    <a:close/>
                  </a:path>
                </a:pathLst>
              </a:custGeom>
              <a:solidFill>
                <a:srgbClr val="70BB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8" name="Rectangle 80"/>
              <p:cNvSpPr>
                <a:spLocks noChangeArrowheads="1"/>
              </p:cNvSpPr>
              <p:nvPr/>
            </p:nvSpPr>
            <p:spPr bwMode="auto">
              <a:xfrm>
                <a:off x="-2419350" y="1611312"/>
                <a:ext cx="92075" cy="158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9" name="Rectangle 81"/>
              <p:cNvSpPr>
                <a:spLocks noChangeArrowheads="1"/>
              </p:cNvSpPr>
              <p:nvPr/>
            </p:nvSpPr>
            <p:spPr bwMode="auto">
              <a:xfrm>
                <a:off x="-2419350" y="1560512"/>
                <a:ext cx="92075" cy="127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0" name="Rectangle 82"/>
              <p:cNvSpPr>
                <a:spLocks noChangeArrowheads="1"/>
              </p:cNvSpPr>
              <p:nvPr/>
            </p:nvSpPr>
            <p:spPr bwMode="auto">
              <a:xfrm>
                <a:off x="-2533650" y="1611312"/>
                <a:ext cx="92075" cy="158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1" name="Rectangle 83"/>
              <p:cNvSpPr>
                <a:spLocks noChangeArrowheads="1"/>
              </p:cNvSpPr>
              <p:nvPr/>
            </p:nvSpPr>
            <p:spPr bwMode="auto">
              <a:xfrm>
                <a:off x="-2419350" y="1506537"/>
                <a:ext cx="92075" cy="158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2" name="Freeform 84"/>
              <p:cNvSpPr>
                <a:spLocks/>
              </p:cNvSpPr>
              <p:nvPr/>
            </p:nvSpPr>
            <p:spPr bwMode="auto">
              <a:xfrm>
                <a:off x="-2441575" y="1446212"/>
                <a:ext cx="9525" cy="257175"/>
              </a:xfrm>
              <a:custGeom>
                <a:avLst/>
                <a:gdLst>
                  <a:gd name="T0" fmla="*/ 6 w 6"/>
                  <a:gd name="T1" fmla="*/ 0 h 162"/>
                  <a:gd name="T2" fmla="*/ 6 w 6"/>
                  <a:gd name="T3" fmla="*/ 0 h 162"/>
                  <a:gd name="T4" fmla="*/ 2 w 6"/>
                  <a:gd name="T5" fmla="*/ 2 h 162"/>
                  <a:gd name="T6" fmla="*/ 0 w 6"/>
                  <a:gd name="T7" fmla="*/ 8 h 162"/>
                  <a:gd name="T8" fmla="*/ 0 w 6"/>
                  <a:gd name="T9" fmla="*/ 22 h 162"/>
                  <a:gd name="T10" fmla="*/ 0 w 6"/>
                  <a:gd name="T11" fmla="*/ 32 h 162"/>
                  <a:gd name="T12" fmla="*/ 0 w 6"/>
                  <a:gd name="T13" fmla="*/ 54 h 162"/>
                  <a:gd name="T14" fmla="*/ 0 w 6"/>
                  <a:gd name="T15" fmla="*/ 64 h 162"/>
                  <a:gd name="T16" fmla="*/ 0 w 6"/>
                  <a:gd name="T17" fmla="*/ 88 h 162"/>
                  <a:gd name="T18" fmla="*/ 0 w 6"/>
                  <a:gd name="T19" fmla="*/ 98 h 162"/>
                  <a:gd name="T20" fmla="*/ 0 w 6"/>
                  <a:gd name="T21" fmla="*/ 120 h 162"/>
                  <a:gd name="T22" fmla="*/ 0 w 6"/>
                  <a:gd name="T23" fmla="*/ 130 h 162"/>
                  <a:gd name="T24" fmla="*/ 0 w 6"/>
                  <a:gd name="T25" fmla="*/ 156 h 162"/>
                  <a:gd name="T26" fmla="*/ 0 w 6"/>
                  <a:gd name="T27" fmla="*/ 156 h 162"/>
                  <a:gd name="T28" fmla="*/ 0 w 6"/>
                  <a:gd name="T29" fmla="*/ 156 h 162"/>
                  <a:gd name="T30" fmla="*/ 2 w 6"/>
                  <a:gd name="T31" fmla="*/ 160 h 162"/>
                  <a:gd name="T32" fmla="*/ 6 w 6"/>
                  <a:gd name="T33" fmla="*/ 162 h 162"/>
                  <a:gd name="T34" fmla="*/ 6 w 6"/>
                  <a:gd name="T35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62">
                    <a:moveTo>
                      <a:pt x="6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8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54"/>
                    </a:lnTo>
                    <a:lnTo>
                      <a:pt x="0" y="64"/>
                    </a:lnTo>
                    <a:lnTo>
                      <a:pt x="0" y="88"/>
                    </a:lnTo>
                    <a:lnTo>
                      <a:pt x="0" y="98"/>
                    </a:lnTo>
                    <a:lnTo>
                      <a:pt x="0" y="120"/>
                    </a:lnTo>
                    <a:lnTo>
                      <a:pt x="0" y="130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2" y="160"/>
                    </a:lnTo>
                    <a:lnTo>
                      <a:pt x="6" y="16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70BB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3" name="Freeform 85"/>
              <p:cNvSpPr>
                <a:spLocks/>
              </p:cNvSpPr>
              <p:nvPr/>
            </p:nvSpPr>
            <p:spPr bwMode="auto">
              <a:xfrm>
                <a:off x="-2432050" y="1446212"/>
                <a:ext cx="12700" cy="257175"/>
              </a:xfrm>
              <a:custGeom>
                <a:avLst/>
                <a:gdLst>
                  <a:gd name="T0" fmla="*/ 8 w 8"/>
                  <a:gd name="T1" fmla="*/ 114 h 162"/>
                  <a:gd name="T2" fmla="*/ 8 w 8"/>
                  <a:gd name="T3" fmla="*/ 104 h 162"/>
                  <a:gd name="T4" fmla="*/ 8 w 8"/>
                  <a:gd name="T5" fmla="*/ 80 h 162"/>
                  <a:gd name="T6" fmla="*/ 8 w 8"/>
                  <a:gd name="T7" fmla="*/ 72 h 162"/>
                  <a:gd name="T8" fmla="*/ 8 w 8"/>
                  <a:gd name="T9" fmla="*/ 48 h 162"/>
                  <a:gd name="T10" fmla="*/ 8 w 8"/>
                  <a:gd name="T11" fmla="*/ 38 h 162"/>
                  <a:gd name="T12" fmla="*/ 8 w 8"/>
                  <a:gd name="T13" fmla="*/ 8 h 162"/>
                  <a:gd name="T14" fmla="*/ 8 w 8"/>
                  <a:gd name="T15" fmla="*/ 8 h 162"/>
                  <a:gd name="T16" fmla="*/ 6 w 8"/>
                  <a:gd name="T17" fmla="*/ 2 h 162"/>
                  <a:gd name="T18" fmla="*/ 0 w 8"/>
                  <a:gd name="T19" fmla="*/ 0 h 162"/>
                  <a:gd name="T20" fmla="*/ 0 w 8"/>
                  <a:gd name="T21" fmla="*/ 162 h 162"/>
                  <a:gd name="T22" fmla="*/ 0 w 8"/>
                  <a:gd name="T23" fmla="*/ 162 h 162"/>
                  <a:gd name="T24" fmla="*/ 6 w 8"/>
                  <a:gd name="T25" fmla="*/ 160 h 162"/>
                  <a:gd name="T26" fmla="*/ 8 w 8"/>
                  <a:gd name="T27" fmla="*/ 156 h 162"/>
                  <a:gd name="T28" fmla="*/ 8 w 8"/>
                  <a:gd name="T29" fmla="*/ 150 h 162"/>
                  <a:gd name="T30" fmla="*/ 8 w 8"/>
                  <a:gd name="T31" fmla="*/ 146 h 162"/>
                  <a:gd name="T32" fmla="*/ 8 w 8"/>
                  <a:gd name="T33" fmla="*/ 136 h 162"/>
                  <a:gd name="T34" fmla="*/ 8 w 8"/>
                  <a:gd name="T35" fmla="*/ 11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" h="162">
                    <a:moveTo>
                      <a:pt x="8" y="114"/>
                    </a:moveTo>
                    <a:lnTo>
                      <a:pt x="8" y="104"/>
                    </a:lnTo>
                    <a:lnTo>
                      <a:pt x="8" y="80"/>
                    </a:lnTo>
                    <a:lnTo>
                      <a:pt x="8" y="72"/>
                    </a:lnTo>
                    <a:lnTo>
                      <a:pt x="8" y="48"/>
                    </a:lnTo>
                    <a:lnTo>
                      <a:pt x="8" y="38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6" y="2"/>
                    </a:lnTo>
                    <a:lnTo>
                      <a:pt x="0" y="0"/>
                    </a:lnTo>
                    <a:lnTo>
                      <a:pt x="0" y="162"/>
                    </a:lnTo>
                    <a:lnTo>
                      <a:pt x="0" y="162"/>
                    </a:lnTo>
                    <a:lnTo>
                      <a:pt x="6" y="160"/>
                    </a:lnTo>
                    <a:lnTo>
                      <a:pt x="8" y="156"/>
                    </a:lnTo>
                    <a:lnTo>
                      <a:pt x="8" y="150"/>
                    </a:lnTo>
                    <a:lnTo>
                      <a:pt x="8" y="146"/>
                    </a:lnTo>
                    <a:lnTo>
                      <a:pt x="8" y="136"/>
                    </a:lnTo>
                    <a:lnTo>
                      <a:pt x="8" y="114"/>
                    </a:lnTo>
                    <a:close/>
                  </a:path>
                </a:pathLst>
              </a:custGeom>
              <a:solidFill>
                <a:srgbClr val="169E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4" name="Rectangle 86"/>
              <p:cNvSpPr>
                <a:spLocks noChangeArrowheads="1"/>
              </p:cNvSpPr>
              <p:nvPr/>
            </p:nvSpPr>
            <p:spPr bwMode="auto">
              <a:xfrm>
                <a:off x="-2419350" y="1662112"/>
                <a:ext cx="92075" cy="158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5" name="Freeform 87"/>
              <p:cNvSpPr>
                <a:spLocks/>
              </p:cNvSpPr>
              <p:nvPr/>
            </p:nvSpPr>
            <p:spPr bwMode="auto">
              <a:xfrm>
                <a:off x="-2327275" y="1446212"/>
                <a:ext cx="9525" cy="257175"/>
              </a:xfrm>
              <a:custGeom>
                <a:avLst/>
                <a:gdLst>
                  <a:gd name="T0" fmla="*/ 0 w 6"/>
                  <a:gd name="T1" fmla="*/ 8 h 162"/>
                  <a:gd name="T2" fmla="*/ 0 w 6"/>
                  <a:gd name="T3" fmla="*/ 38 h 162"/>
                  <a:gd name="T4" fmla="*/ 0 w 6"/>
                  <a:gd name="T5" fmla="*/ 48 h 162"/>
                  <a:gd name="T6" fmla="*/ 0 w 6"/>
                  <a:gd name="T7" fmla="*/ 72 h 162"/>
                  <a:gd name="T8" fmla="*/ 0 w 6"/>
                  <a:gd name="T9" fmla="*/ 80 h 162"/>
                  <a:gd name="T10" fmla="*/ 0 w 6"/>
                  <a:gd name="T11" fmla="*/ 104 h 162"/>
                  <a:gd name="T12" fmla="*/ 0 w 6"/>
                  <a:gd name="T13" fmla="*/ 114 h 162"/>
                  <a:gd name="T14" fmla="*/ 0 w 6"/>
                  <a:gd name="T15" fmla="*/ 136 h 162"/>
                  <a:gd name="T16" fmla="*/ 0 w 6"/>
                  <a:gd name="T17" fmla="*/ 146 h 162"/>
                  <a:gd name="T18" fmla="*/ 0 w 6"/>
                  <a:gd name="T19" fmla="*/ 150 h 162"/>
                  <a:gd name="T20" fmla="*/ 0 w 6"/>
                  <a:gd name="T21" fmla="*/ 156 h 162"/>
                  <a:gd name="T22" fmla="*/ 0 w 6"/>
                  <a:gd name="T23" fmla="*/ 156 h 162"/>
                  <a:gd name="T24" fmla="*/ 2 w 6"/>
                  <a:gd name="T25" fmla="*/ 160 h 162"/>
                  <a:gd name="T26" fmla="*/ 6 w 6"/>
                  <a:gd name="T27" fmla="*/ 162 h 162"/>
                  <a:gd name="T28" fmla="*/ 6 w 6"/>
                  <a:gd name="T29" fmla="*/ 0 h 162"/>
                  <a:gd name="T30" fmla="*/ 6 w 6"/>
                  <a:gd name="T31" fmla="*/ 0 h 162"/>
                  <a:gd name="T32" fmla="*/ 2 w 6"/>
                  <a:gd name="T33" fmla="*/ 2 h 162"/>
                  <a:gd name="T34" fmla="*/ 0 w 6"/>
                  <a:gd name="T35" fmla="*/ 8 h 162"/>
                  <a:gd name="T36" fmla="*/ 0 w 6"/>
                  <a:gd name="T37" fmla="*/ 8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162">
                    <a:moveTo>
                      <a:pt x="0" y="8"/>
                    </a:moveTo>
                    <a:lnTo>
                      <a:pt x="0" y="38"/>
                    </a:lnTo>
                    <a:lnTo>
                      <a:pt x="0" y="48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0" y="104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0" y="146"/>
                    </a:lnTo>
                    <a:lnTo>
                      <a:pt x="0" y="150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2" y="160"/>
                    </a:lnTo>
                    <a:lnTo>
                      <a:pt x="6" y="16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6" name="Freeform 88"/>
              <p:cNvSpPr>
                <a:spLocks/>
              </p:cNvSpPr>
              <p:nvPr/>
            </p:nvSpPr>
            <p:spPr bwMode="auto">
              <a:xfrm>
                <a:off x="-2317750" y="1446212"/>
                <a:ext cx="12700" cy="257175"/>
              </a:xfrm>
              <a:custGeom>
                <a:avLst/>
                <a:gdLst>
                  <a:gd name="T0" fmla="*/ 0 w 8"/>
                  <a:gd name="T1" fmla="*/ 0 h 162"/>
                  <a:gd name="T2" fmla="*/ 0 w 8"/>
                  <a:gd name="T3" fmla="*/ 0 h 162"/>
                  <a:gd name="T4" fmla="*/ 0 w 8"/>
                  <a:gd name="T5" fmla="*/ 162 h 162"/>
                  <a:gd name="T6" fmla="*/ 0 w 8"/>
                  <a:gd name="T7" fmla="*/ 162 h 162"/>
                  <a:gd name="T8" fmla="*/ 6 w 8"/>
                  <a:gd name="T9" fmla="*/ 160 h 162"/>
                  <a:gd name="T10" fmla="*/ 8 w 8"/>
                  <a:gd name="T11" fmla="*/ 156 h 162"/>
                  <a:gd name="T12" fmla="*/ 8 w 8"/>
                  <a:gd name="T13" fmla="*/ 8 h 162"/>
                  <a:gd name="T14" fmla="*/ 8 w 8"/>
                  <a:gd name="T15" fmla="*/ 8 h 162"/>
                  <a:gd name="T16" fmla="*/ 6 w 8"/>
                  <a:gd name="T17" fmla="*/ 2 h 162"/>
                  <a:gd name="T18" fmla="*/ 0 w 8"/>
                  <a:gd name="T19" fmla="*/ 0 h 162"/>
                  <a:gd name="T20" fmla="*/ 0 w 8"/>
                  <a:gd name="T2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" h="162">
                    <a:moveTo>
                      <a:pt x="0" y="0"/>
                    </a:moveTo>
                    <a:lnTo>
                      <a:pt x="0" y="0"/>
                    </a:lnTo>
                    <a:lnTo>
                      <a:pt x="0" y="162"/>
                    </a:lnTo>
                    <a:lnTo>
                      <a:pt x="0" y="162"/>
                    </a:lnTo>
                    <a:lnTo>
                      <a:pt x="6" y="160"/>
                    </a:lnTo>
                    <a:lnTo>
                      <a:pt x="8" y="156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6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8" name="Rectangle 89"/>
              <p:cNvSpPr>
                <a:spLocks noChangeArrowheads="1"/>
              </p:cNvSpPr>
              <p:nvPr/>
            </p:nvSpPr>
            <p:spPr bwMode="auto">
              <a:xfrm>
                <a:off x="-2533650" y="1506537"/>
                <a:ext cx="92075" cy="158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9" name="Rectangle 90"/>
              <p:cNvSpPr>
                <a:spLocks noChangeArrowheads="1"/>
              </p:cNvSpPr>
              <p:nvPr/>
            </p:nvSpPr>
            <p:spPr bwMode="auto">
              <a:xfrm>
                <a:off x="-2533650" y="1560512"/>
                <a:ext cx="92075" cy="127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0" name="Rectangle 91"/>
              <p:cNvSpPr>
                <a:spLocks noChangeArrowheads="1"/>
              </p:cNvSpPr>
              <p:nvPr/>
            </p:nvSpPr>
            <p:spPr bwMode="auto">
              <a:xfrm>
                <a:off x="-2533650" y="1662112"/>
                <a:ext cx="92075" cy="158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1" name="Freeform 92"/>
              <p:cNvSpPr>
                <a:spLocks/>
              </p:cNvSpPr>
              <p:nvPr/>
            </p:nvSpPr>
            <p:spPr bwMode="auto">
              <a:xfrm>
                <a:off x="-2555875" y="1446212"/>
                <a:ext cx="12700" cy="257175"/>
              </a:xfrm>
              <a:custGeom>
                <a:avLst/>
                <a:gdLst>
                  <a:gd name="T0" fmla="*/ 0 w 8"/>
                  <a:gd name="T1" fmla="*/ 8 h 162"/>
                  <a:gd name="T2" fmla="*/ 0 w 8"/>
                  <a:gd name="T3" fmla="*/ 156 h 162"/>
                  <a:gd name="T4" fmla="*/ 0 w 8"/>
                  <a:gd name="T5" fmla="*/ 156 h 162"/>
                  <a:gd name="T6" fmla="*/ 2 w 8"/>
                  <a:gd name="T7" fmla="*/ 160 h 162"/>
                  <a:gd name="T8" fmla="*/ 8 w 8"/>
                  <a:gd name="T9" fmla="*/ 162 h 162"/>
                  <a:gd name="T10" fmla="*/ 8 w 8"/>
                  <a:gd name="T11" fmla="*/ 0 h 162"/>
                  <a:gd name="T12" fmla="*/ 8 w 8"/>
                  <a:gd name="T13" fmla="*/ 0 h 162"/>
                  <a:gd name="T14" fmla="*/ 2 w 8"/>
                  <a:gd name="T15" fmla="*/ 2 h 162"/>
                  <a:gd name="T16" fmla="*/ 0 w 8"/>
                  <a:gd name="T17" fmla="*/ 8 h 162"/>
                  <a:gd name="T18" fmla="*/ 0 w 8"/>
                  <a:gd name="T19" fmla="*/ 8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162">
                    <a:moveTo>
                      <a:pt x="0" y="8"/>
                    </a:moveTo>
                    <a:lnTo>
                      <a:pt x="0" y="156"/>
                    </a:lnTo>
                    <a:lnTo>
                      <a:pt x="0" y="156"/>
                    </a:lnTo>
                    <a:lnTo>
                      <a:pt x="2" y="160"/>
                    </a:lnTo>
                    <a:lnTo>
                      <a:pt x="8" y="16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" y="2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2" name="Freeform 93"/>
              <p:cNvSpPr>
                <a:spLocks/>
              </p:cNvSpPr>
              <p:nvPr/>
            </p:nvSpPr>
            <p:spPr bwMode="auto">
              <a:xfrm>
                <a:off x="-2543175" y="1446212"/>
                <a:ext cx="9525" cy="257175"/>
              </a:xfrm>
              <a:custGeom>
                <a:avLst/>
                <a:gdLst>
                  <a:gd name="T0" fmla="*/ 6 w 6"/>
                  <a:gd name="T1" fmla="*/ 98 h 162"/>
                  <a:gd name="T2" fmla="*/ 6 w 6"/>
                  <a:gd name="T3" fmla="*/ 88 h 162"/>
                  <a:gd name="T4" fmla="*/ 6 w 6"/>
                  <a:gd name="T5" fmla="*/ 64 h 162"/>
                  <a:gd name="T6" fmla="*/ 6 w 6"/>
                  <a:gd name="T7" fmla="*/ 54 h 162"/>
                  <a:gd name="T8" fmla="*/ 6 w 6"/>
                  <a:gd name="T9" fmla="*/ 32 h 162"/>
                  <a:gd name="T10" fmla="*/ 6 w 6"/>
                  <a:gd name="T11" fmla="*/ 22 h 162"/>
                  <a:gd name="T12" fmla="*/ 6 w 6"/>
                  <a:gd name="T13" fmla="*/ 8 h 162"/>
                  <a:gd name="T14" fmla="*/ 6 w 6"/>
                  <a:gd name="T15" fmla="*/ 8 h 162"/>
                  <a:gd name="T16" fmla="*/ 4 w 6"/>
                  <a:gd name="T17" fmla="*/ 2 h 162"/>
                  <a:gd name="T18" fmla="*/ 0 w 6"/>
                  <a:gd name="T19" fmla="*/ 0 h 162"/>
                  <a:gd name="T20" fmla="*/ 0 w 6"/>
                  <a:gd name="T21" fmla="*/ 162 h 162"/>
                  <a:gd name="T22" fmla="*/ 0 w 6"/>
                  <a:gd name="T23" fmla="*/ 162 h 162"/>
                  <a:gd name="T24" fmla="*/ 4 w 6"/>
                  <a:gd name="T25" fmla="*/ 160 h 162"/>
                  <a:gd name="T26" fmla="*/ 6 w 6"/>
                  <a:gd name="T27" fmla="*/ 156 h 162"/>
                  <a:gd name="T28" fmla="*/ 6 w 6"/>
                  <a:gd name="T29" fmla="*/ 156 h 162"/>
                  <a:gd name="T30" fmla="*/ 6 w 6"/>
                  <a:gd name="T31" fmla="*/ 130 h 162"/>
                  <a:gd name="T32" fmla="*/ 6 w 6"/>
                  <a:gd name="T33" fmla="*/ 120 h 162"/>
                  <a:gd name="T34" fmla="*/ 6 w 6"/>
                  <a:gd name="T35" fmla="*/ 98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62">
                    <a:moveTo>
                      <a:pt x="6" y="98"/>
                    </a:moveTo>
                    <a:lnTo>
                      <a:pt x="6" y="88"/>
                    </a:lnTo>
                    <a:lnTo>
                      <a:pt x="6" y="64"/>
                    </a:lnTo>
                    <a:lnTo>
                      <a:pt x="6" y="54"/>
                    </a:lnTo>
                    <a:lnTo>
                      <a:pt x="6" y="32"/>
                    </a:lnTo>
                    <a:lnTo>
                      <a:pt x="6" y="22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162"/>
                    </a:lnTo>
                    <a:lnTo>
                      <a:pt x="0" y="162"/>
                    </a:lnTo>
                    <a:lnTo>
                      <a:pt x="4" y="160"/>
                    </a:lnTo>
                    <a:lnTo>
                      <a:pt x="6" y="156"/>
                    </a:lnTo>
                    <a:lnTo>
                      <a:pt x="6" y="156"/>
                    </a:lnTo>
                    <a:lnTo>
                      <a:pt x="6" y="130"/>
                    </a:lnTo>
                    <a:lnTo>
                      <a:pt x="6" y="120"/>
                    </a:lnTo>
                    <a:lnTo>
                      <a:pt x="6" y="98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6" name="Rectangle 94"/>
              <p:cNvSpPr>
                <a:spLocks noChangeArrowheads="1"/>
              </p:cNvSpPr>
              <p:nvPr/>
            </p:nvSpPr>
            <p:spPr bwMode="auto">
              <a:xfrm>
                <a:off x="-2492375" y="1246187"/>
                <a:ext cx="60325" cy="15875"/>
              </a:xfrm>
              <a:prstGeom prst="rect">
                <a:avLst/>
              </a:prstGeom>
              <a:solidFill>
                <a:srgbClr val="169E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7" name="Rectangle 95"/>
              <p:cNvSpPr>
                <a:spLocks noChangeArrowheads="1"/>
              </p:cNvSpPr>
              <p:nvPr/>
            </p:nvSpPr>
            <p:spPr bwMode="auto">
              <a:xfrm>
                <a:off x="-2432050" y="1246187"/>
                <a:ext cx="63500" cy="15875"/>
              </a:xfrm>
              <a:prstGeom prst="rect">
                <a:avLst/>
              </a:prstGeom>
              <a:solidFill>
                <a:srgbClr val="1389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8" name="Rectangle 96"/>
              <p:cNvSpPr>
                <a:spLocks noChangeArrowheads="1"/>
              </p:cNvSpPr>
              <p:nvPr/>
            </p:nvSpPr>
            <p:spPr bwMode="auto">
              <a:xfrm>
                <a:off x="-2492375" y="1262062"/>
                <a:ext cx="60325" cy="50800"/>
              </a:xfrm>
              <a:prstGeom prst="rect">
                <a:avLst/>
              </a:prstGeom>
              <a:solidFill>
                <a:srgbClr val="70BB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2" name="Rectangle 97"/>
              <p:cNvSpPr>
                <a:spLocks noChangeArrowheads="1"/>
              </p:cNvSpPr>
              <p:nvPr/>
            </p:nvSpPr>
            <p:spPr bwMode="auto">
              <a:xfrm>
                <a:off x="-2432050" y="1262062"/>
                <a:ext cx="63500" cy="50800"/>
              </a:xfrm>
              <a:prstGeom prst="rect">
                <a:avLst/>
              </a:prstGeom>
              <a:solidFill>
                <a:srgbClr val="169E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5" name="Freeform 98"/>
              <p:cNvSpPr>
                <a:spLocks/>
              </p:cNvSpPr>
              <p:nvPr/>
            </p:nvSpPr>
            <p:spPr bwMode="auto">
              <a:xfrm>
                <a:off x="-2524125" y="1116012"/>
                <a:ext cx="92075" cy="130175"/>
              </a:xfrm>
              <a:custGeom>
                <a:avLst/>
                <a:gdLst>
                  <a:gd name="T0" fmla="*/ 58 w 58"/>
                  <a:gd name="T1" fmla="*/ 0 h 82"/>
                  <a:gd name="T2" fmla="*/ 58 w 58"/>
                  <a:gd name="T3" fmla="*/ 0 h 82"/>
                  <a:gd name="T4" fmla="*/ 56 w 58"/>
                  <a:gd name="T5" fmla="*/ 2 h 82"/>
                  <a:gd name="T6" fmla="*/ 52 w 58"/>
                  <a:gd name="T7" fmla="*/ 4 h 82"/>
                  <a:gd name="T8" fmla="*/ 2 w 58"/>
                  <a:gd name="T9" fmla="*/ 68 h 82"/>
                  <a:gd name="T10" fmla="*/ 2 w 58"/>
                  <a:gd name="T11" fmla="*/ 68 h 82"/>
                  <a:gd name="T12" fmla="*/ 0 w 58"/>
                  <a:gd name="T13" fmla="*/ 74 h 82"/>
                  <a:gd name="T14" fmla="*/ 2 w 58"/>
                  <a:gd name="T15" fmla="*/ 78 h 82"/>
                  <a:gd name="T16" fmla="*/ 4 w 58"/>
                  <a:gd name="T17" fmla="*/ 80 h 82"/>
                  <a:gd name="T18" fmla="*/ 8 w 58"/>
                  <a:gd name="T19" fmla="*/ 82 h 82"/>
                  <a:gd name="T20" fmla="*/ 20 w 58"/>
                  <a:gd name="T21" fmla="*/ 82 h 82"/>
                  <a:gd name="T22" fmla="*/ 58 w 58"/>
                  <a:gd name="T23" fmla="*/ 82 h 82"/>
                  <a:gd name="T24" fmla="*/ 58 w 58"/>
                  <a:gd name="T25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82">
                    <a:moveTo>
                      <a:pt x="58" y="0"/>
                    </a:moveTo>
                    <a:lnTo>
                      <a:pt x="58" y="0"/>
                    </a:lnTo>
                    <a:lnTo>
                      <a:pt x="56" y="2"/>
                    </a:lnTo>
                    <a:lnTo>
                      <a:pt x="52" y="4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0" y="74"/>
                    </a:lnTo>
                    <a:lnTo>
                      <a:pt x="2" y="78"/>
                    </a:lnTo>
                    <a:lnTo>
                      <a:pt x="4" y="80"/>
                    </a:lnTo>
                    <a:lnTo>
                      <a:pt x="8" y="82"/>
                    </a:lnTo>
                    <a:lnTo>
                      <a:pt x="20" y="82"/>
                    </a:lnTo>
                    <a:lnTo>
                      <a:pt x="58" y="82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" name="Freeform 99"/>
              <p:cNvSpPr>
                <a:spLocks/>
              </p:cNvSpPr>
              <p:nvPr/>
            </p:nvSpPr>
            <p:spPr bwMode="auto">
              <a:xfrm>
                <a:off x="-2432050" y="1116012"/>
                <a:ext cx="95250" cy="130175"/>
              </a:xfrm>
              <a:custGeom>
                <a:avLst/>
                <a:gdLst>
                  <a:gd name="T0" fmla="*/ 58 w 60"/>
                  <a:gd name="T1" fmla="*/ 68 h 82"/>
                  <a:gd name="T2" fmla="*/ 8 w 60"/>
                  <a:gd name="T3" fmla="*/ 4 h 82"/>
                  <a:gd name="T4" fmla="*/ 8 w 60"/>
                  <a:gd name="T5" fmla="*/ 4 h 82"/>
                  <a:gd name="T6" fmla="*/ 4 w 60"/>
                  <a:gd name="T7" fmla="*/ 2 h 82"/>
                  <a:gd name="T8" fmla="*/ 0 w 60"/>
                  <a:gd name="T9" fmla="*/ 0 h 82"/>
                  <a:gd name="T10" fmla="*/ 0 w 60"/>
                  <a:gd name="T11" fmla="*/ 82 h 82"/>
                  <a:gd name="T12" fmla="*/ 40 w 60"/>
                  <a:gd name="T13" fmla="*/ 82 h 82"/>
                  <a:gd name="T14" fmla="*/ 52 w 60"/>
                  <a:gd name="T15" fmla="*/ 82 h 82"/>
                  <a:gd name="T16" fmla="*/ 52 w 60"/>
                  <a:gd name="T17" fmla="*/ 82 h 82"/>
                  <a:gd name="T18" fmla="*/ 56 w 60"/>
                  <a:gd name="T19" fmla="*/ 80 h 82"/>
                  <a:gd name="T20" fmla="*/ 58 w 60"/>
                  <a:gd name="T21" fmla="*/ 78 h 82"/>
                  <a:gd name="T22" fmla="*/ 60 w 60"/>
                  <a:gd name="T23" fmla="*/ 74 h 82"/>
                  <a:gd name="T24" fmla="*/ 58 w 60"/>
                  <a:gd name="T25" fmla="*/ 68 h 82"/>
                  <a:gd name="T26" fmla="*/ 58 w 60"/>
                  <a:gd name="T27" fmla="*/ 68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82">
                    <a:moveTo>
                      <a:pt x="58" y="68"/>
                    </a:move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82"/>
                    </a:lnTo>
                    <a:lnTo>
                      <a:pt x="40" y="82"/>
                    </a:lnTo>
                    <a:lnTo>
                      <a:pt x="52" y="82"/>
                    </a:lnTo>
                    <a:lnTo>
                      <a:pt x="52" y="82"/>
                    </a:lnTo>
                    <a:lnTo>
                      <a:pt x="56" y="80"/>
                    </a:lnTo>
                    <a:lnTo>
                      <a:pt x="58" y="78"/>
                    </a:lnTo>
                    <a:lnTo>
                      <a:pt x="60" y="74"/>
                    </a:lnTo>
                    <a:lnTo>
                      <a:pt x="58" y="68"/>
                    </a:lnTo>
                    <a:lnTo>
                      <a:pt x="58" y="68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" name="Freeform 100"/>
              <p:cNvSpPr>
                <a:spLocks/>
              </p:cNvSpPr>
              <p:nvPr/>
            </p:nvSpPr>
            <p:spPr bwMode="auto">
              <a:xfrm>
                <a:off x="-2432050" y="1163637"/>
                <a:ext cx="31750" cy="60325"/>
              </a:xfrm>
              <a:custGeom>
                <a:avLst/>
                <a:gdLst>
                  <a:gd name="T0" fmla="*/ 20 w 20"/>
                  <a:gd name="T1" fmla="*/ 18 h 38"/>
                  <a:gd name="T2" fmla="*/ 20 w 20"/>
                  <a:gd name="T3" fmla="*/ 18 h 38"/>
                  <a:gd name="T4" fmla="*/ 20 w 20"/>
                  <a:gd name="T5" fmla="*/ 16 h 38"/>
                  <a:gd name="T6" fmla="*/ 20 w 20"/>
                  <a:gd name="T7" fmla="*/ 16 h 38"/>
                  <a:gd name="T8" fmla="*/ 18 w 20"/>
                  <a:gd name="T9" fmla="*/ 10 h 38"/>
                  <a:gd name="T10" fmla="*/ 14 w 20"/>
                  <a:gd name="T11" fmla="*/ 4 h 38"/>
                  <a:gd name="T12" fmla="*/ 8 w 20"/>
                  <a:gd name="T13" fmla="*/ 0 h 38"/>
                  <a:gd name="T14" fmla="*/ 0 w 20"/>
                  <a:gd name="T15" fmla="*/ 0 h 38"/>
                  <a:gd name="T16" fmla="*/ 0 w 20"/>
                  <a:gd name="T17" fmla="*/ 38 h 38"/>
                  <a:gd name="T18" fmla="*/ 0 w 20"/>
                  <a:gd name="T19" fmla="*/ 38 h 38"/>
                  <a:gd name="T20" fmla="*/ 8 w 20"/>
                  <a:gd name="T21" fmla="*/ 36 h 38"/>
                  <a:gd name="T22" fmla="*/ 14 w 20"/>
                  <a:gd name="T23" fmla="*/ 32 h 38"/>
                  <a:gd name="T24" fmla="*/ 20 w 20"/>
                  <a:gd name="T25" fmla="*/ 26 h 38"/>
                  <a:gd name="T26" fmla="*/ 20 w 20"/>
                  <a:gd name="T27" fmla="*/ 18 h 38"/>
                  <a:gd name="T28" fmla="*/ 20 w 20"/>
                  <a:gd name="T29" fmla="*/ 1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" h="38">
                    <a:moveTo>
                      <a:pt x="20" y="18"/>
                    </a:moveTo>
                    <a:lnTo>
                      <a:pt x="20" y="18"/>
                    </a:lnTo>
                    <a:lnTo>
                      <a:pt x="20" y="16"/>
                    </a:lnTo>
                    <a:lnTo>
                      <a:pt x="20" y="16"/>
                    </a:lnTo>
                    <a:lnTo>
                      <a:pt x="18" y="10"/>
                    </a:lnTo>
                    <a:lnTo>
                      <a:pt x="14" y="4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8" y="36"/>
                    </a:lnTo>
                    <a:lnTo>
                      <a:pt x="14" y="32"/>
                    </a:lnTo>
                    <a:lnTo>
                      <a:pt x="20" y="26"/>
                    </a:lnTo>
                    <a:lnTo>
                      <a:pt x="20" y="18"/>
                    </a:lnTo>
                    <a:lnTo>
                      <a:pt x="20" y="18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" name="Freeform 101"/>
              <p:cNvSpPr>
                <a:spLocks/>
              </p:cNvSpPr>
              <p:nvPr/>
            </p:nvSpPr>
            <p:spPr bwMode="auto">
              <a:xfrm>
                <a:off x="-2460625" y="1163637"/>
                <a:ext cx="28575" cy="60325"/>
              </a:xfrm>
              <a:custGeom>
                <a:avLst/>
                <a:gdLst>
                  <a:gd name="T0" fmla="*/ 18 w 18"/>
                  <a:gd name="T1" fmla="*/ 38 h 38"/>
                  <a:gd name="T2" fmla="*/ 18 w 18"/>
                  <a:gd name="T3" fmla="*/ 0 h 38"/>
                  <a:gd name="T4" fmla="*/ 18 w 18"/>
                  <a:gd name="T5" fmla="*/ 0 h 38"/>
                  <a:gd name="T6" fmla="*/ 12 w 18"/>
                  <a:gd name="T7" fmla="*/ 0 h 38"/>
                  <a:gd name="T8" fmla="*/ 6 w 18"/>
                  <a:gd name="T9" fmla="*/ 4 h 38"/>
                  <a:gd name="T10" fmla="*/ 2 w 18"/>
                  <a:gd name="T11" fmla="*/ 10 h 38"/>
                  <a:gd name="T12" fmla="*/ 0 w 18"/>
                  <a:gd name="T13" fmla="*/ 16 h 38"/>
                  <a:gd name="T14" fmla="*/ 0 w 18"/>
                  <a:gd name="T15" fmla="*/ 16 h 38"/>
                  <a:gd name="T16" fmla="*/ 0 w 18"/>
                  <a:gd name="T17" fmla="*/ 18 h 38"/>
                  <a:gd name="T18" fmla="*/ 0 w 18"/>
                  <a:gd name="T19" fmla="*/ 18 h 38"/>
                  <a:gd name="T20" fmla="*/ 0 w 18"/>
                  <a:gd name="T21" fmla="*/ 26 h 38"/>
                  <a:gd name="T22" fmla="*/ 6 w 18"/>
                  <a:gd name="T23" fmla="*/ 32 h 38"/>
                  <a:gd name="T24" fmla="*/ 12 w 18"/>
                  <a:gd name="T25" fmla="*/ 36 h 38"/>
                  <a:gd name="T26" fmla="*/ 18 w 18"/>
                  <a:gd name="T27" fmla="*/ 38 h 38"/>
                  <a:gd name="T28" fmla="*/ 18 w 18"/>
                  <a:gd name="T29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38">
                    <a:moveTo>
                      <a:pt x="18" y="3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8" y="38"/>
                    </a:lnTo>
                    <a:lnTo>
                      <a:pt x="18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" name="Freeform 102"/>
              <p:cNvSpPr>
                <a:spLocks/>
              </p:cNvSpPr>
              <p:nvPr/>
            </p:nvSpPr>
            <p:spPr bwMode="auto">
              <a:xfrm>
                <a:off x="-2460625" y="1163637"/>
                <a:ext cx="60325" cy="34925"/>
              </a:xfrm>
              <a:custGeom>
                <a:avLst/>
                <a:gdLst>
                  <a:gd name="T0" fmla="*/ 18 w 38"/>
                  <a:gd name="T1" fmla="*/ 4 h 22"/>
                  <a:gd name="T2" fmla="*/ 18 w 38"/>
                  <a:gd name="T3" fmla="*/ 4 h 22"/>
                  <a:gd name="T4" fmla="*/ 26 w 38"/>
                  <a:gd name="T5" fmla="*/ 6 h 22"/>
                  <a:gd name="T6" fmla="*/ 32 w 38"/>
                  <a:gd name="T7" fmla="*/ 10 h 22"/>
                  <a:gd name="T8" fmla="*/ 36 w 38"/>
                  <a:gd name="T9" fmla="*/ 14 h 22"/>
                  <a:gd name="T10" fmla="*/ 38 w 38"/>
                  <a:gd name="T11" fmla="*/ 22 h 22"/>
                  <a:gd name="T12" fmla="*/ 38 w 38"/>
                  <a:gd name="T13" fmla="*/ 22 h 22"/>
                  <a:gd name="T14" fmla="*/ 38 w 38"/>
                  <a:gd name="T15" fmla="*/ 18 h 22"/>
                  <a:gd name="T16" fmla="*/ 38 w 38"/>
                  <a:gd name="T17" fmla="*/ 18 h 22"/>
                  <a:gd name="T18" fmla="*/ 38 w 38"/>
                  <a:gd name="T19" fmla="*/ 12 h 22"/>
                  <a:gd name="T20" fmla="*/ 32 w 38"/>
                  <a:gd name="T21" fmla="*/ 4 h 22"/>
                  <a:gd name="T22" fmla="*/ 26 w 38"/>
                  <a:gd name="T23" fmla="*/ 0 h 22"/>
                  <a:gd name="T24" fmla="*/ 18 w 38"/>
                  <a:gd name="T25" fmla="*/ 0 h 22"/>
                  <a:gd name="T26" fmla="*/ 18 w 38"/>
                  <a:gd name="T27" fmla="*/ 0 h 22"/>
                  <a:gd name="T28" fmla="*/ 12 w 38"/>
                  <a:gd name="T29" fmla="*/ 0 h 22"/>
                  <a:gd name="T30" fmla="*/ 6 w 38"/>
                  <a:gd name="T31" fmla="*/ 4 h 22"/>
                  <a:gd name="T32" fmla="*/ 0 w 38"/>
                  <a:gd name="T33" fmla="*/ 12 h 22"/>
                  <a:gd name="T34" fmla="*/ 0 w 38"/>
                  <a:gd name="T35" fmla="*/ 18 h 22"/>
                  <a:gd name="T36" fmla="*/ 0 w 38"/>
                  <a:gd name="T37" fmla="*/ 18 h 22"/>
                  <a:gd name="T38" fmla="*/ 0 w 38"/>
                  <a:gd name="T39" fmla="*/ 22 h 22"/>
                  <a:gd name="T40" fmla="*/ 0 w 38"/>
                  <a:gd name="T41" fmla="*/ 22 h 22"/>
                  <a:gd name="T42" fmla="*/ 2 w 38"/>
                  <a:gd name="T43" fmla="*/ 14 h 22"/>
                  <a:gd name="T44" fmla="*/ 6 w 38"/>
                  <a:gd name="T45" fmla="*/ 10 h 22"/>
                  <a:gd name="T46" fmla="*/ 12 w 38"/>
                  <a:gd name="T47" fmla="*/ 6 h 22"/>
                  <a:gd name="T48" fmla="*/ 18 w 38"/>
                  <a:gd name="T49" fmla="*/ 4 h 22"/>
                  <a:gd name="T50" fmla="*/ 18 w 38"/>
                  <a:gd name="T51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8" h="22">
                    <a:moveTo>
                      <a:pt x="18" y="4"/>
                    </a:moveTo>
                    <a:lnTo>
                      <a:pt x="18" y="4"/>
                    </a:lnTo>
                    <a:lnTo>
                      <a:pt x="26" y="6"/>
                    </a:lnTo>
                    <a:lnTo>
                      <a:pt x="32" y="10"/>
                    </a:lnTo>
                    <a:lnTo>
                      <a:pt x="36" y="14"/>
                    </a:lnTo>
                    <a:lnTo>
                      <a:pt x="38" y="22"/>
                    </a:lnTo>
                    <a:lnTo>
                      <a:pt x="38" y="22"/>
                    </a:lnTo>
                    <a:lnTo>
                      <a:pt x="38" y="18"/>
                    </a:lnTo>
                    <a:lnTo>
                      <a:pt x="38" y="18"/>
                    </a:lnTo>
                    <a:lnTo>
                      <a:pt x="38" y="12"/>
                    </a:lnTo>
                    <a:lnTo>
                      <a:pt x="32" y="4"/>
                    </a:lnTo>
                    <a:lnTo>
                      <a:pt x="2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2" y="14"/>
                    </a:lnTo>
                    <a:lnTo>
                      <a:pt x="6" y="10"/>
                    </a:lnTo>
                    <a:lnTo>
                      <a:pt x="12" y="6"/>
                    </a:lnTo>
                    <a:lnTo>
                      <a:pt x="18" y="4"/>
                    </a:lnTo>
                    <a:lnTo>
                      <a:pt x="18" y="4"/>
                    </a:ln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" name="Rectangle 103"/>
              <p:cNvSpPr>
                <a:spLocks noChangeArrowheads="1"/>
              </p:cNvSpPr>
              <p:nvPr/>
            </p:nvSpPr>
            <p:spPr bwMode="auto">
              <a:xfrm>
                <a:off x="-2517775" y="1347787"/>
                <a:ext cx="85725" cy="136525"/>
              </a:xfrm>
              <a:prstGeom prst="rect">
                <a:avLst/>
              </a:prstGeom>
              <a:solidFill>
                <a:srgbClr val="D89E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" name="Rectangle 104"/>
              <p:cNvSpPr>
                <a:spLocks noChangeArrowheads="1"/>
              </p:cNvSpPr>
              <p:nvPr/>
            </p:nvSpPr>
            <p:spPr bwMode="auto">
              <a:xfrm>
                <a:off x="-2432050" y="1347787"/>
                <a:ext cx="88900" cy="136525"/>
              </a:xfrm>
              <a:prstGeom prst="rect">
                <a:avLst/>
              </a:prstGeom>
              <a:solidFill>
                <a:srgbClr val="C68B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" name="Freeform 105"/>
              <p:cNvSpPr>
                <a:spLocks/>
              </p:cNvSpPr>
              <p:nvPr/>
            </p:nvSpPr>
            <p:spPr bwMode="auto">
              <a:xfrm>
                <a:off x="-2565400" y="1312862"/>
                <a:ext cx="133350" cy="180975"/>
              </a:xfrm>
              <a:custGeom>
                <a:avLst/>
                <a:gdLst>
                  <a:gd name="T0" fmla="*/ 12 w 84"/>
                  <a:gd name="T1" fmla="*/ 0 h 114"/>
                  <a:gd name="T2" fmla="*/ 12 w 84"/>
                  <a:gd name="T3" fmla="*/ 0 h 114"/>
                  <a:gd name="T4" fmla="*/ 8 w 84"/>
                  <a:gd name="T5" fmla="*/ 2 h 114"/>
                  <a:gd name="T6" fmla="*/ 4 w 84"/>
                  <a:gd name="T7" fmla="*/ 4 h 114"/>
                  <a:gd name="T8" fmla="*/ 0 w 84"/>
                  <a:gd name="T9" fmla="*/ 8 h 114"/>
                  <a:gd name="T10" fmla="*/ 0 w 84"/>
                  <a:gd name="T11" fmla="*/ 12 h 114"/>
                  <a:gd name="T12" fmla="*/ 0 w 84"/>
                  <a:gd name="T13" fmla="*/ 102 h 114"/>
                  <a:gd name="T14" fmla="*/ 0 w 84"/>
                  <a:gd name="T15" fmla="*/ 102 h 114"/>
                  <a:gd name="T16" fmla="*/ 0 w 84"/>
                  <a:gd name="T17" fmla="*/ 106 h 114"/>
                  <a:gd name="T18" fmla="*/ 4 w 84"/>
                  <a:gd name="T19" fmla="*/ 110 h 114"/>
                  <a:gd name="T20" fmla="*/ 8 w 84"/>
                  <a:gd name="T21" fmla="*/ 112 h 114"/>
                  <a:gd name="T22" fmla="*/ 12 w 84"/>
                  <a:gd name="T23" fmla="*/ 114 h 114"/>
                  <a:gd name="T24" fmla="*/ 48 w 84"/>
                  <a:gd name="T25" fmla="*/ 114 h 114"/>
                  <a:gd name="T26" fmla="*/ 48 w 84"/>
                  <a:gd name="T27" fmla="*/ 72 h 114"/>
                  <a:gd name="T28" fmla="*/ 48 w 84"/>
                  <a:gd name="T29" fmla="*/ 72 h 114"/>
                  <a:gd name="T30" fmla="*/ 48 w 84"/>
                  <a:gd name="T31" fmla="*/ 64 h 114"/>
                  <a:gd name="T32" fmla="*/ 50 w 84"/>
                  <a:gd name="T33" fmla="*/ 56 h 114"/>
                  <a:gd name="T34" fmla="*/ 54 w 84"/>
                  <a:gd name="T35" fmla="*/ 50 h 114"/>
                  <a:gd name="T36" fmla="*/ 58 w 84"/>
                  <a:gd name="T37" fmla="*/ 44 h 114"/>
                  <a:gd name="T38" fmla="*/ 64 w 84"/>
                  <a:gd name="T39" fmla="*/ 40 h 114"/>
                  <a:gd name="T40" fmla="*/ 70 w 84"/>
                  <a:gd name="T41" fmla="*/ 36 h 114"/>
                  <a:gd name="T42" fmla="*/ 76 w 84"/>
                  <a:gd name="T43" fmla="*/ 34 h 114"/>
                  <a:gd name="T44" fmla="*/ 84 w 84"/>
                  <a:gd name="T45" fmla="*/ 32 h 114"/>
                  <a:gd name="T46" fmla="*/ 84 w 84"/>
                  <a:gd name="T47" fmla="*/ 32 h 114"/>
                  <a:gd name="T48" fmla="*/ 84 w 84"/>
                  <a:gd name="T49" fmla="*/ 0 h 114"/>
                  <a:gd name="T50" fmla="*/ 12 w 84"/>
                  <a:gd name="T51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4" h="114">
                    <a:moveTo>
                      <a:pt x="12" y="0"/>
                    </a:moveTo>
                    <a:lnTo>
                      <a:pt x="12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6"/>
                    </a:lnTo>
                    <a:lnTo>
                      <a:pt x="4" y="110"/>
                    </a:lnTo>
                    <a:lnTo>
                      <a:pt x="8" y="112"/>
                    </a:lnTo>
                    <a:lnTo>
                      <a:pt x="12" y="114"/>
                    </a:lnTo>
                    <a:lnTo>
                      <a:pt x="48" y="114"/>
                    </a:lnTo>
                    <a:lnTo>
                      <a:pt x="48" y="72"/>
                    </a:lnTo>
                    <a:lnTo>
                      <a:pt x="48" y="72"/>
                    </a:lnTo>
                    <a:lnTo>
                      <a:pt x="48" y="64"/>
                    </a:lnTo>
                    <a:lnTo>
                      <a:pt x="50" y="56"/>
                    </a:lnTo>
                    <a:lnTo>
                      <a:pt x="54" y="50"/>
                    </a:lnTo>
                    <a:lnTo>
                      <a:pt x="58" y="44"/>
                    </a:lnTo>
                    <a:lnTo>
                      <a:pt x="64" y="40"/>
                    </a:lnTo>
                    <a:lnTo>
                      <a:pt x="70" y="36"/>
                    </a:lnTo>
                    <a:lnTo>
                      <a:pt x="76" y="34"/>
                    </a:lnTo>
                    <a:lnTo>
                      <a:pt x="84" y="32"/>
                    </a:lnTo>
                    <a:lnTo>
                      <a:pt x="84" y="32"/>
                    </a:lnTo>
                    <a:lnTo>
                      <a:pt x="84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2AB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" name="Freeform 106"/>
              <p:cNvSpPr>
                <a:spLocks/>
              </p:cNvSpPr>
              <p:nvPr/>
            </p:nvSpPr>
            <p:spPr bwMode="auto">
              <a:xfrm>
                <a:off x="-2432050" y="1312862"/>
                <a:ext cx="136525" cy="180975"/>
              </a:xfrm>
              <a:custGeom>
                <a:avLst/>
                <a:gdLst>
                  <a:gd name="T0" fmla="*/ 74 w 86"/>
                  <a:gd name="T1" fmla="*/ 0 h 114"/>
                  <a:gd name="T2" fmla="*/ 0 w 86"/>
                  <a:gd name="T3" fmla="*/ 0 h 114"/>
                  <a:gd name="T4" fmla="*/ 0 w 86"/>
                  <a:gd name="T5" fmla="*/ 32 h 114"/>
                  <a:gd name="T6" fmla="*/ 0 w 86"/>
                  <a:gd name="T7" fmla="*/ 32 h 114"/>
                  <a:gd name="T8" fmla="*/ 8 w 86"/>
                  <a:gd name="T9" fmla="*/ 34 h 114"/>
                  <a:gd name="T10" fmla="*/ 16 w 86"/>
                  <a:gd name="T11" fmla="*/ 36 h 114"/>
                  <a:gd name="T12" fmla="*/ 22 w 86"/>
                  <a:gd name="T13" fmla="*/ 38 h 114"/>
                  <a:gd name="T14" fmla="*/ 28 w 86"/>
                  <a:gd name="T15" fmla="*/ 44 h 114"/>
                  <a:gd name="T16" fmla="*/ 32 w 86"/>
                  <a:gd name="T17" fmla="*/ 48 h 114"/>
                  <a:gd name="T18" fmla="*/ 36 w 86"/>
                  <a:gd name="T19" fmla="*/ 56 h 114"/>
                  <a:gd name="T20" fmla="*/ 38 w 86"/>
                  <a:gd name="T21" fmla="*/ 62 h 114"/>
                  <a:gd name="T22" fmla="*/ 38 w 86"/>
                  <a:gd name="T23" fmla="*/ 70 h 114"/>
                  <a:gd name="T24" fmla="*/ 38 w 86"/>
                  <a:gd name="T25" fmla="*/ 114 h 114"/>
                  <a:gd name="T26" fmla="*/ 74 w 86"/>
                  <a:gd name="T27" fmla="*/ 114 h 114"/>
                  <a:gd name="T28" fmla="*/ 74 w 86"/>
                  <a:gd name="T29" fmla="*/ 114 h 114"/>
                  <a:gd name="T30" fmla="*/ 78 w 86"/>
                  <a:gd name="T31" fmla="*/ 112 h 114"/>
                  <a:gd name="T32" fmla="*/ 82 w 86"/>
                  <a:gd name="T33" fmla="*/ 110 h 114"/>
                  <a:gd name="T34" fmla="*/ 86 w 86"/>
                  <a:gd name="T35" fmla="*/ 106 h 114"/>
                  <a:gd name="T36" fmla="*/ 86 w 86"/>
                  <a:gd name="T37" fmla="*/ 102 h 114"/>
                  <a:gd name="T38" fmla="*/ 86 w 86"/>
                  <a:gd name="T39" fmla="*/ 12 h 114"/>
                  <a:gd name="T40" fmla="*/ 86 w 86"/>
                  <a:gd name="T41" fmla="*/ 12 h 114"/>
                  <a:gd name="T42" fmla="*/ 86 w 86"/>
                  <a:gd name="T43" fmla="*/ 8 h 114"/>
                  <a:gd name="T44" fmla="*/ 82 w 86"/>
                  <a:gd name="T45" fmla="*/ 4 h 114"/>
                  <a:gd name="T46" fmla="*/ 78 w 86"/>
                  <a:gd name="T47" fmla="*/ 2 h 114"/>
                  <a:gd name="T48" fmla="*/ 74 w 86"/>
                  <a:gd name="T49" fmla="*/ 0 h 114"/>
                  <a:gd name="T50" fmla="*/ 74 w 86"/>
                  <a:gd name="T51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6" h="114">
                    <a:moveTo>
                      <a:pt x="74" y="0"/>
                    </a:moveTo>
                    <a:lnTo>
                      <a:pt x="0" y="0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8" y="34"/>
                    </a:lnTo>
                    <a:lnTo>
                      <a:pt x="16" y="36"/>
                    </a:lnTo>
                    <a:lnTo>
                      <a:pt x="22" y="38"/>
                    </a:lnTo>
                    <a:lnTo>
                      <a:pt x="28" y="44"/>
                    </a:lnTo>
                    <a:lnTo>
                      <a:pt x="32" y="48"/>
                    </a:lnTo>
                    <a:lnTo>
                      <a:pt x="36" y="56"/>
                    </a:lnTo>
                    <a:lnTo>
                      <a:pt x="38" y="62"/>
                    </a:lnTo>
                    <a:lnTo>
                      <a:pt x="38" y="70"/>
                    </a:lnTo>
                    <a:lnTo>
                      <a:pt x="38" y="114"/>
                    </a:lnTo>
                    <a:lnTo>
                      <a:pt x="74" y="114"/>
                    </a:lnTo>
                    <a:lnTo>
                      <a:pt x="74" y="114"/>
                    </a:lnTo>
                    <a:lnTo>
                      <a:pt x="78" y="112"/>
                    </a:lnTo>
                    <a:lnTo>
                      <a:pt x="82" y="110"/>
                    </a:lnTo>
                    <a:lnTo>
                      <a:pt x="86" y="106"/>
                    </a:lnTo>
                    <a:lnTo>
                      <a:pt x="86" y="102"/>
                    </a:lnTo>
                    <a:lnTo>
                      <a:pt x="86" y="12"/>
                    </a:lnTo>
                    <a:lnTo>
                      <a:pt x="86" y="12"/>
                    </a:lnTo>
                    <a:lnTo>
                      <a:pt x="86" y="8"/>
                    </a:lnTo>
                    <a:lnTo>
                      <a:pt x="82" y="4"/>
                    </a:lnTo>
                    <a:lnTo>
                      <a:pt x="78" y="2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D89E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3" name="그룹 2"/>
          <p:cNvGrpSpPr/>
          <p:nvPr/>
        </p:nvGrpSpPr>
        <p:grpSpPr>
          <a:xfrm>
            <a:off x="2106242" y="1990964"/>
            <a:ext cx="2418455" cy="789190"/>
            <a:chOff x="2106242" y="1990964"/>
            <a:chExt cx="2418455" cy="789190"/>
          </a:xfrm>
        </p:grpSpPr>
        <p:grpSp>
          <p:nvGrpSpPr>
            <p:cNvPr id="16" name="그룹 15"/>
            <p:cNvGrpSpPr/>
            <p:nvPr/>
          </p:nvGrpSpPr>
          <p:grpSpPr>
            <a:xfrm>
              <a:off x="2937097" y="1990964"/>
              <a:ext cx="1587600" cy="789190"/>
              <a:chOff x="2937097" y="1990964"/>
              <a:chExt cx="1587600" cy="789190"/>
            </a:xfrm>
          </p:grpSpPr>
          <p:sp>
            <p:nvSpPr>
              <p:cNvPr id="223" name="Rectangle 68"/>
              <p:cNvSpPr>
                <a:spLocks noChangeArrowheads="1"/>
              </p:cNvSpPr>
              <p:nvPr/>
            </p:nvSpPr>
            <p:spPr bwMode="auto">
              <a:xfrm>
                <a:off x="2947075" y="2410822"/>
                <a:ext cx="157762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9pPr>
              </a:lstStyle>
              <a:p>
                <a:pPr lvl="0"/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L" pitchFamily="18" charset="-127"/>
                    <a:ea typeface="ic 모던고딕 L" pitchFamily="18" charset="-127"/>
                  </a:rPr>
                  <a:t>Lorem iplsullld</a:t>
                </a:r>
              </a:p>
              <a:p>
                <a:pPr lvl="0"/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L" pitchFamily="18" charset="-127"/>
                    <a:ea typeface="ic 모던고딕 L" pitchFamily="18" charset="-127"/>
                  </a:rPr>
                  <a:t>wcewml oeacc</a:t>
                </a:r>
              </a:p>
            </p:txBody>
          </p:sp>
          <p:sp>
            <p:nvSpPr>
              <p:cNvPr id="224" name="직사각형 223"/>
              <p:cNvSpPr/>
              <p:nvPr/>
            </p:nvSpPr>
            <p:spPr>
              <a:xfrm>
                <a:off x="2937097" y="1990964"/>
                <a:ext cx="115212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R" panose="02020603020101020101" pitchFamily="18" charset="-127"/>
                    <a:ea typeface="ic 모던고딕 R" panose="02020603020101020101" pitchFamily="18" charset="-127"/>
                  </a:rPr>
                  <a:t>TYPE  A</a:t>
                </a:r>
              </a:p>
            </p:txBody>
          </p:sp>
        </p:grpSp>
        <p:grpSp>
          <p:nvGrpSpPr>
            <p:cNvPr id="2134" name="그룹 2133"/>
            <p:cNvGrpSpPr/>
            <p:nvPr/>
          </p:nvGrpSpPr>
          <p:grpSpPr>
            <a:xfrm>
              <a:off x="2106242" y="2315614"/>
              <a:ext cx="648000" cy="314326"/>
              <a:chOff x="-4895850" y="2265362"/>
              <a:chExt cx="720725" cy="314326"/>
            </a:xfrm>
          </p:grpSpPr>
          <p:sp>
            <p:nvSpPr>
              <p:cNvPr id="214" name="Freeform 107"/>
              <p:cNvSpPr>
                <a:spLocks/>
              </p:cNvSpPr>
              <p:nvPr/>
            </p:nvSpPr>
            <p:spPr bwMode="auto">
              <a:xfrm>
                <a:off x="-4895850" y="2347913"/>
                <a:ext cx="720725" cy="136525"/>
              </a:xfrm>
              <a:custGeom>
                <a:avLst/>
                <a:gdLst>
                  <a:gd name="T0" fmla="*/ 442 w 454"/>
                  <a:gd name="T1" fmla="*/ 0 h 86"/>
                  <a:gd name="T2" fmla="*/ 10 w 454"/>
                  <a:gd name="T3" fmla="*/ 72 h 86"/>
                  <a:gd name="T4" fmla="*/ 10 w 454"/>
                  <a:gd name="T5" fmla="*/ 72 h 86"/>
                  <a:gd name="T6" fmla="*/ 6 w 454"/>
                  <a:gd name="T7" fmla="*/ 74 h 86"/>
                  <a:gd name="T8" fmla="*/ 2 w 454"/>
                  <a:gd name="T9" fmla="*/ 78 h 86"/>
                  <a:gd name="T10" fmla="*/ 0 w 454"/>
                  <a:gd name="T11" fmla="*/ 80 h 86"/>
                  <a:gd name="T12" fmla="*/ 0 w 454"/>
                  <a:gd name="T13" fmla="*/ 86 h 86"/>
                  <a:gd name="T14" fmla="*/ 454 w 454"/>
                  <a:gd name="T15" fmla="*/ 8 h 86"/>
                  <a:gd name="T16" fmla="*/ 454 w 454"/>
                  <a:gd name="T17" fmla="*/ 8 h 86"/>
                  <a:gd name="T18" fmla="*/ 454 w 454"/>
                  <a:gd name="T19" fmla="*/ 4 h 86"/>
                  <a:gd name="T20" fmla="*/ 450 w 454"/>
                  <a:gd name="T21" fmla="*/ 2 h 86"/>
                  <a:gd name="T22" fmla="*/ 446 w 454"/>
                  <a:gd name="T23" fmla="*/ 0 h 86"/>
                  <a:gd name="T24" fmla="*/ 442 w 454"/>
                  <a:gd name="T25" fmla="*/ 0 h 86"/>
                  <a:gd name="T26" fmla="*/ 442 w 454"/>
                  <a:gd name="T27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54" h="86">
                    <a:moveTo>
                      <a:pt x="442" y="0"/>
                    </a:moveTo>
                    <a:lnTo>
                      <a:pt x="10" y="72"/>
                    </a:lnTo>
                    <a:lnTo>
                      <a:pt x="10" y="72"/>
                    </a:lnTo>
                    <a:lnTo>
                      <a:pt x="6" y="74"/>
                    </a:lnTo>
                    <a:lnTo>
                      <a:pt x="2" y="78"/>
                    </a:lnTo>
                    <a:lnTo>
                      <a:pt x="0" y="80"/>
                    </a:lnTo>
                    <a:lnTo>
                      <a:pt x="0" y="86"/>
                    </a:lnTo>
                    <a:lnTo>
                      <a:pt x="454" y="8"/>
                    </a:lnTo>
                    <a:lnTo>
                      <a:pt x="454" y="8"/>
                    </a:lnTo>
                    <a:lnTo>
                      <a:pt x="454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42" y="0"/>
                    </a:lnTo>
                    <a:lnTo>
                      <a:pt x="442" y="0"/>
                    </a:lnTo>
                    <a:close/>
                  </a:path>
                </a:pathLst>
              </a:custGeom>
              <a:solidFill>
                <a:srgbClr val="70BB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5" name="Freeform 108"/>
              <p:cNvSpPr>
                <a:spLocks/>
              </p:cNvSpPr>
              <p:nvPr/>
            </p:nvSpPr>
            <p:spPr bwMode="auto">
              <a:xfrm>
                <a:off x="-4895850" y="2360613"/>
                <a:ext cx="720725" cy="136525"/>
              </a:xfrm>
              <a:custGeom>
                <a:avLst/>
                <a:gdLst>
                  <a:gd name="T0" fmla="*/ 12 w 454"/>
                  <a:gd name="T1" fmla="*/ 86 h 86"/>
                  <a:gd name="T2" fmla="*/ 446 w 454"/>
                  <a:gd name="T3" fmla="*/ 12 h 86"/>
                  <a:gd name="T4" fmla="*/ 446 w 454"/>
                  <a:gd name="T5" fmla="*/ 12 h 86"/>
                  <a:gd name="T6" fmla="*/ 450 w 454"/>
                  <a:gd name="T7" fmla="*/ 12 h 86"/>
                  <a:gd name="T8" fmla="*/ 454 w 454"/>
                  <a:gd name="T9" fmla="*/ 8 h 86"/>
                  <a:gd name="T10" fmla="*/ 454 w 454"/>
                  <a:gd name="T11" fmla="*/ 4 h 86"/>
                  <a:gd name="T12" fmla="*/ 454 w 454"/>
                  <a:gd name="T13" fmla="*/ 0 h 86"/>
                  <a:gd name="T14" fmla="*/ 0 w 454"/>
                  <a:gd name="T15" fmla="*/ 78 h 86"/>
                  <a:gd name="T16" fmla="*/ 0 w 454"/>
                  <a:gd name="T17" fmla="*/ 78 h 86"/>
                  <a:gd name="T18" fmla="*/ 2 w 454"/>
                  <a:gd name="T19" fmla="*/ 82 h 86"/>
                  <a:gd name="T20" fmla="*/ 4 w 454"/>
                  <a:gd name="T21" fmla="*/ 84 h 86"/>
                  <a:gd name="T22" fmla="*/ 8 w 454"/>
                  <a:gd name="T23" fmla="*/ 86 h 86"/>
                  <a:gd name="T24" fmla="*/ 12 w 454"/>
                  <a:gd name="T25" fmla="*/ 86 h 86"/>
                  <a:gd name="T26" fmla="*/ 12 w 454"/>
                  <a:gd name="T27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54" h="86">
                    <a:moveTo>
                      <a:pt x="12" y="86"/>
                    </a:moveTo>
                    <a:lnTo>
                      <a:pt x="446" y="12"/>
                    </a:lnTo>
                    <a:lnTo>
                      <a:pt x="446" y="12"/>
                    </a:lnTo>
                    <a:lnTo>
                      <a:pt x="450" y="12"/>
                    </a:lnTo>
                    <a:lnTo>
                      <a:pt x="454" y="8"/>
                    </a:lnTo>
                    <a:lnTo>
                      <a:pt x="454" y="4"/>
                    </a:lnTo>
                    <a:lnTo>
                      <a:pt x="454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2" y="82"/>
                    </a:lnTo>
                    <a:lnTo>
                      <a:pt x="4" y="84"/>
                    </a:lnTo>
                    <a:lnTo>
                      <a:pt x="8" y="86"/>
                    </a:lnTo>
                    <a:lnTo>
                      <a:pt x="12" y="86"/>
                    </a:lnTo>
                    <a:lnTo>
                      <a:pt x="12" y="86"/>
                    </a:lnTo>
                    <a:close/>
                  </a:path>
                </a:pathLst>
              </a:custGeom>
              <a:solidFill>
                <a:srgbClr val="169E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6" name="Freeform 109"/>
              <p:cNvSpPr>
                <a:spLocks/>
              </p:cNvSpPr>
              <p:nvPr/>
            </p:nvSpPr>
            <p:spPr bwMode="auto">
              <a:xfrm>
                <a:off x="-4800600" y="2351088"/>
                <a:ext cx="38100" cy="98425"/>
              </a:xfrm>
              <a:custGeom>
                <a:avLst/>
                <a:gdLst>
                  <a:gd name="T0" fmla="*/ 8 w 24"/>
                  <a:gd name="T1" fmla="*/ 0 h 62"/>
                  <a:gd name="T2" fmla="*/ 6 w 24"/>
                  <a:gd name="T3" fmla="*/ 0 h 62"/>
                  <a:gd name="T4" fmla="*/ 6 w 24"/>
                  <a:gd name="T5" fmla="*/ 0 h 62"/>
                  <a:gd name="T6" fmla="*/ 2 w 24"/>
                  <a:gd name="T7" fmla="*/ 2 h 62"/>
                  <a:gd name="T8" fmla="*/ 0 w 24"/>
                  <a:gd name="T9" fmla="*/ 8 h 62"/>
                  <a:gd name="T10" fmla="*/ 10 w 24"/>
                  <a:gd name="T11" fmla="*/ 62 h 62"/>
                  <a:gd name="T12" fmla="*/ 24 w 24"/>
                  <a:gd name="T13" fmla="*/ 60 h 62"/>
                  <a:gd name="T14" fmla="*/ 14 w 24"/>
                  <a:gd name="T15" fmla="*/ 4 h 62"/>
                  <a:gd name="T16" fmla="*/ 14 w 24"/>
                  <a:gd name="T17" fmla="*/ 4 h 62"/>
                  <a:gd name="T18" fmla="*/ 12 w 24"/>
                  <a:gd name="T19" fmla="*/ 0 h 62"/>
                  <a:gd name="T20" fmla="*/ 8 w 24"/>
                  <a:gd name="T21" fmla="*/ 0 h 62"/>
                  <a:gd name="T22" fmla="*/ 8 w 24"/>
                  <a:gd name="T2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" h="62">
                    <a:moveTo>
                      <a:pt x="8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8"/>
                    </a:lnTo>
                    <a:lnTo>
                      <a:pt x="10" y="62"/>
                    </a:lnTo>
                    <a:lnTo>
                      <a:pt x="24" y="6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70BB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7" name="Freeform 110"/>
              <p:cNvSpPr>
                <a:spLocks/>
              </p:cNvSpPr>
              <p:nvPr/>
            </p:nvSpPr>
            <p:spPr bwMode="auto">
              <a:xfrm>
                <a:off x="-4305300" y="2265362"/>
                <a:ext cx="38100" cy="101600"/>
              </a:xfrm>
              <a:custGeom>
                <a:avLst/>
                <a:gdLst>
                  <a:gd name="T0" fmla="*/ 6 w 24"/>
                  <a:gd name="T1" fmla="*/ 0 h 64"/>
                  <a:gd name="T2" fmla="*/ 4 w 24"/>
                  <a:gd name="T3" fmla="*/ 2 h 64"/>
                  <a:gd name="T4" fmla="*/ 4 w 24"/>
                  <a:gd name="T5" fmla="*/ 2 h 64"/>
                  <a:gd name="T6" fmla="*/ 0 w 24"/>
                  <a:gd name="T7" fmla="*/ 4 h 64"/>
                  <a:gd name="T8" fmla="*/ 0 w 24"/>
                  <a:gd name="T9" fmla="*/ 8 h 64"/>
                  <a:gd name="T10" fmla="*/ 8 w 24"/>
                  <a:gd name="T11" fmla="*/ 64 h 64"/>
                  <a:gd name="T12" fmla="*/ 24 w 24"/>
                  <a:gd name="T13" fmla="*/ 60 h 64"/>
                  <a:gd name="T14" fmla="*/ 14 w 24"/>
                  <a:gd name="T15" fmla="*/ 6 h 64"/>
                  <a:gd name="T16" fmla="*/ 14 w 24"/>
                  <a:gd name="T17" fmla="*/ 6 h 64"/>
                  <a:gd name="T18" fmla="*/ 12 w 24"/>
                  <a:gd name="T19" fmla="*/ 2 h 64"/>
                  <a:gd name="T20" fmla="*/ 6 w 24"/>
                  <a:gd name="T21" fmla="*/ 0 h 64"/>
                  <a:gd name="T22" fmla="*/ 6 w 24"/>
                  <a:gd name="T2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" h="64">
                    <a:moveTo>
                      <a:pt x="6" y="0"/>
                    </a:moveTo>
                    <a:lnTo>
                      <a:pt x="4" y="2"/>
                    </a:lnTo>
                    <a:lnTo>
                      <a:pt x="4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64"/>
                    </a:lnTo>
                    <a:lnTo>
                      <a:pt x="24" y="60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2" y="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70BB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8" name="Freeform 111"/>
              <p:cNvSpPr>
                <a:spLocks/>
              </p:cNvSpPr>
              <p:nvPr/>
            </p:nvSpPr>
            <p:spPr bwMode="auto">
              <a:xfrm>
                <a:off x="-4606925" y="2357438"/>
                <a:ext cx="73025" cy="187325"/>
              </a:xfrm>
              <a:custGeom>
                <a:avLst/>
                <a:gdLst>
                  <a:gd name="T0" fmla="*/ 46 w 46"/>
                  <a:gd name="T1" fmla="*/ 0 h 118"/>
                  <a:gd name="T2" fmla="*/ 46 w 46"/>
                  <a:gd name="T3" fmla="*/ 0 h 118"/>
                  <a:gd name="T4" fmla="*/ 36 w 46"/>
                  <a:gd name="T5" fmla="*/ 2 h 118"/>
                  <a:gd name="T6" fmla="*/ 28 w 46"/>
                  <a:gd name="T7" fmla="*/ 4 h 118"/>
                  <a:gd name="T8" fmla="*/ 20 w 46"/>
                  <a:gd name="T9" fmla="*/ 8 h 118"/>
                  <a:gd name="T10" fmla="*/ 14 w 46"/>
                  <a:gd name="T11" fmla="*/ 14 h 118"/>
                  <a:gd name="T12" fmla="*/ 8 w 46"/>
                  <a:gd name="T13" fmla="*/ 20 h 118"/>
                  <a:gd name="T14" fmla="*/ 4 w 46"/>
                  <a:gd name="T15" fmla="*/ 28 h 118"/>
                  <a:gd name="T16" fmla="*/ 2 w 46"/>
                  <a:gd name="T17" fmla="*/ 36 h 118"/>
                  <a:gd name="T18" fmla="*/ 0 w 46"/>
                  <a:gd name="T19" fmla="*/ 46 h 118"/>
                  <a:gd name="T20" fmla="*/ 0 w 46"/>
                  <a:gd name="T21" fmla="*/ 118 h 118"/>
                  <a:gd name="T22" fmla="*/ 46 w 46"/>
                  <a:gd name="T23" fmla="*/ 118 h 118"/>
                  <a:gd name="T24" fmla="*/ 46 w 46"/>
                  <a:gd name="T25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118">
                    <a:moveTo>
                      <a:pt x="46" y="0"/>
                    </a:moveTo>
                    <a:lnTo>
                      <a:pt x="46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0" y="8"/>
                    </a:lnTo>
                    <a:lnTo>
                      <a:pt x="14" y="14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6"/>
                    </a:lnTo>
                    <a:lnTo>
                      <a:pt x="0" y="118"/>
                    </a:lnTo>
                    <a:lnTo>
                      <a:pt x="46" y="118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9" name="Freeform 112"/>
              <p:cNvSpPr>
                <a:spLocks/>
              </p:cNvSpPr>
              <p:nvPr/>
            </p:nvSpPr>
            <p:spPr bwMode="auto">
              <a:xfrm>
                <a:off x="-4606925" y="2544763"/>
                <a:ext cx="73025" cy="34925"/>
              </a:xfrm>
              <a:custGeom>
                <a:avLst/>
                <a:gdLst>
                  <a:gd name="T0" fmla="*/ 0 w 46"/>
                  <a:gd name="T1" fmla="*/ 0 h 22"/>
                  <a:gd name="T2" fmla="*/ 0 w 46"/>
                  <a:gd name="T3" fmla="*/ 10 h 22"/>
                  <a:gd name="T4" fmla="*/ 0 w 46"/>
                  <a:gd name="T5" fmla="*/ 10 h 22"/>
                  <a:gd name="T6" fmla="*/ 2 w 46"/>
                  <a:gd name="T7" fmla="*/ 14 h 22"/>
                  <a:gd name="T8" fmla="*/ 4 w 46"/>
                  <a:gd name="T9" fmla="*/ 18 h 22"/>
                  <a:gd name="T10" fmla="*/ 8 w 46"/>
                  <a:gd name="T11" fmla="*/ 20 h 22"/>
                  <a:gd name="T12" fmla="*/ 12 w 46"/>
                  <a:gd name="T13" fmla="*/ 22 h 22"/>
                  <a:gd name="T14" fmla="*/ 46 w 46"/>
                  <a:gd name="T15" fmla="*/ 22 h 22"/>
                  <a:gd name="T16" fmla="*/ 46 w 46"/>
                  <a:gd name="T17" fmla="*/ 0 h 22"/>
                  <a:gd name="T18" fmla="*/ 0 w 46"/>
                  <a:gd name="T1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22">
                    <a:moveTo>
                      <a:pt x="0" y="0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8"/>
                    </a:lnTo>
                    <a:lnTo>
                      <a:pt x="8" y="20"/>
                    </a:lnTo>
                    <a:lnTo>
                      <a:pt x="12" y="22"/>
                    </a:lnTo>
                    <a:lnTo>
                      <a:pt x="46" y="22"/>
                    </a:lnTo>
                    <a:lnTo>
                      <a:pt x="4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BB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0" name="Freeform 113"/>
              <p:cNvSpPr>
                <a:spLocks/>
              </p:cNvSpPr>
              <p:nvPr/>
            </p:nvSpPr>
            <p:spPr bwMode="auto">
              <a:xfrm>
                <a:off x="-4533900" y="2544763"/>
                <a:ext cx="73025" cy="34925"/>
              </a:xfrm>
              <a:custGeom>
                <a:avLst/>
                <a:gdLst>
                  <a:gd name="T0" fmla="*/ 0 w 46"/>
                  <a:gd name="T1" fmla="*/ 0 h 22"/>
                  <a:gd name="T2" fmla="*/ 0 w 46"/>
                  <a:gd name="T3" fmla="*/ 22 h 22"/>
                  <a:gd name="T4" fmla="*/ 32 w 46"/>
                  <a:gd name="T5" fmla="*/ 22 h 22"/>
                  <a:gd name="T6" fmla="*/ 32 w 46"/>
                  <a:gd name="T7" fmla="*/ 22 h 22"/>
                  <a:gd name="T8" fmla="*/ 38 w 46"/>
                  <a:gd name="T9" fmla="*/ 20 h 22"/>
                  <a:gd name="T10" fmla="*/ 42 w 46"/>
                  <a:gd name="T11" fmla="*/ 18 h 22"/>
                  <a:gd name="T12" fmla="*/ 44 w 46"/>
                  <a:gd name="T13" fmla="*/ 14 h 22"/>
                  <a:gd name="T14" fmla="*/ 46 w 46"/>
                  <a:gd name="T15" fmla="*/ 10 h 22"/>
                  <a:gd name="T16" fmla="*/ 46 w 46"/>
                  <a:gd name="T17" fmla="*/ 0 h 22"/>
                  <a:gd name="T18" fmla="*/ 0 w 46"/>
                  <a:gd name="T1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22">
                    <a:moveTo>
                      <a:pt x="0" y="0"/>
                    </a:moveTo>
                    <a:lnTo>
                      <a:pt x="0" y="22"/>
                    </a:lnTo>
                    <a:lnTo>
                      <a:pt x="32" y="22"/>
                    </a:lnTo>
                    <a:lnTo>
                      <a:pt x="32" y="22"/>
                    </a:lnTo>
                    <a:lnTo>
                      <a:pt x="38" y="20"/>
                    </a:lnTo>
                    <a:lnTo>
                      <a:pt x="42" y="18"/>
                    </a:lnTo>
                    <a:lnTo>
                      <a:pt x="44" y="14"/>
                    </a:lnTo>
                    <a:lnTo>
                      <a:pt x="46" y="10"/>
                    </a:lnTo>
                    <a:lnTo>
                      <a:pt x="4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9E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7" name="Freeform 114"/>
              <p:cNvSpPr>
                <a:spLocks/>
              </p:cNvSpPr>
              <p:nvPr/>
            </p:nvSpPr>
            <p:spPr bwMode="auto">
              <a:xfrm>
                <a:off x="-4533900" y="2357438"/>
                <a:ext cx="73025" cy="187325"/>
              </a:xfrm>
              <a:custGeom>
                <a:avLst/>
                <a:gdLst>
                  <a:gd name="T0" fmla="*/ 46 w 46"/>
                  <a:gd name="T1" fmla="*/ 118 h 118"/>
                  <a:gd name="T2" fmla="*/ 46 w 46"/>
                  <a:gd name="T3" fmla="*/ 46 h 118"/>
                  <a:gd name="T4" fmla="*/ 46 w 46"/>
                  <a:gd name="T5" fmla="*/ 46 h 118"/>
                  <a:gd name="T6" fmla="*/ 44 w 46"/>
                  <a:gd name="T7" fmla="*/ 36 h 118"/>
                  <a:gd name="T8" fmla="*/ 42 w 46"/>
                  <a:gd name="T9" fmla="*/ 28 h 118"/>
                  <a:gd name="T10" fmla="*/ 38 w 46"/>
                  <a:gd name="T11" fmla="*/ 20 h 118"/>
                  <a:gd name="T12" fmla="*/ 32 w 46"/>
                  <a:gd name="T13" fmla="*/ 14 h 118"/>
                  <a:gd name="T14" fmla="*/ 26 w 46"/>
                  <a:gd name="T15" fmla="*/ 8 h 118"/>
                  <a:gd name="T16" fmla="*/ 18 w 46"/>
                  <a:gd name="T17" fmla="*/ 4 h 118"/>
                  <a:gd name="T18" fmla="*/ 8 w 46"/>
                  <a:gd name="T19" fmla="*/ 2 h 118"/>
                  <a:gd name="T20" fmla="*/ 0 w 46"/>
                  <a:gd name="T21" fmla="*/ 0 h 118"/>
                  <a:gd name="T22" fmla="*/ 0 w 46"/>
                  <a:gd name="T23" fmla="*/ 118 h 118"/>
                  <a:gd name="T24" fmla="*/ 46 w 46"/>
                  <a:gd name="T25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118">
                    <a:moveTo>
                      <a:pt x="46" y="118"/>
                    </a:moveTo>
                    <a:lnTo>
                      <a:pt x="46" y="46"/>
                    </a:lnTo>
                    <a:lnTo>
                      <a:pt x="46" y="46"/>
                    </a:lnTo>
                    <a:lnTo>
                      <a:pt x="44" y="36"/>
                    </a:lnTo>
                    <a:lnTo>
                      <a:pt x="42" y="28"/>
                    </a:lnTo>
                    <a:lnTo>
                      <a:pt x="38" y="20"/>
                    </a:lnTo>
                    <a:lnTo>
                      <a:pt x="32" y="14"/>
                    </a:lnTo>
                    <a:lnTo>
                      <a:pt x="26" y="8"/>
                    </a:lnTo>
                    <a:lnTo>
                      <a:pt x="18" y="4"/>
                    </a:lnTo>
                    <a:lnTo>
                      <a:pt x="8" y="2"/>
                    </a:lnTo>
                    <a:lnTo>
                      <a:pt x="0" y="0"/>
                    </a:lnTo>
                    <a:lnTo>
                      <a:pt x="0" y="118"/>
                    </a:lnTo>
                    <a:lnTo>
                      <a:pt x="46" y="118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8" name="Freeform 115"/>
              <p:cNvSpPr>
                <a:spLocks/>
              </p:cNvSpPr>
              <p:nvPr/>
            </p:nvSpPr>
            <p:spPr bwMode="auto">
              <a:xfrm>
                <a:off x="-4565650" y="2392363"/>
                <a:ext cx="53975" cy="53975"/>
              </a:xfrm>
              <a:custGeom>
                <a:avLst/>
                <a:gdLst>
                  <a:gd name="T0" fmla="*/ 20 w 34"/>
                  <a:gd name="T1" fmla="*/ 0 h 34"/>
                  <a:gd name="T2" fmla="*/ 20 w 34"/>
                  <a:gd name="T3" fmla="*/ 0 h 34"/>
                  <a:gd name="T4" fmla="*/ 12 w 34"/>
                  <a:gd name="T5" fmla="*/ 2 h 34"/>
                  <a:gd name="T6" fmla="*/ 6 w 34"/>
                  <a:gd name="T7" fmla="*/ 6 h 34"/>
                  <a:gd name="T8" fmla="*/ 2 w 34"/>
                  <a:gd name="T9" fmla="*/ 12 h 34"/>
                  <a:gd name="T10" fmla="*/ 0 w 34"/>
                  <a:gd name="T11" fmla="*/ 20 h 34"/>
                  <a:gd name="T12" fmla="*/ 0 w 34"/>
                  <a:gd name="T13" fmla="*/ 20 h 34"/>
                  <a:gd name="T14" fmla="*/ 2 w 34"/>
                  <a:gd name="T15" fmla="*/ 28 h 34"/>
                  <a:gd name="T16" fmla="*/ 6 w 34"/>
                  <a:gd name="T17" fmla="*/ 34 h 34"/>
                  <a:gd name="T18" fmla="*/ 34 w 34"/>
                  <a:gd name="T19" fmla="*/ 6 h 34"/>
                  <a:gd name="T20" fmla="*/ 34 w 34"/>
                  <a:gd name="T21" fmla="*/ 6 h 34"/>
                  <a:gd name="T22" fmla="*/ 28 w 34"/>
                  <a:gd name="T23" fmla="*/ 2 h 34"/>
                  <a:gd name="T24" fmla="*/ 20 w 34"/>
                  <a:gd name="T25" fmla="*/ 0 h 34"/>
                  <a:gd name="T26" fmla="*/ 20 w 34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4" h="34">
                    <a:moveTo>
                      <a:pt x="20" y="0"/>
                    </a:moveTo>
                    <a:lnTo>
                      <a:pt x="20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6" y="34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28" y="2"/>
                    </a:lnTo>
                    <a:lnTo>
                      <a:pt x="20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9" name="Freeform 116"/>
              <p:cNvSpPr>
                <a:spLocks/>
              </p:cNvSpPr>
              <p:nvPr/>
            </p:nvSpPr>
            <p:spPr bwMode="auto">
              <a:xfrm>
                <a:off x="-4556125" y="2401888"/>
                <a:ext cx="53975" cy="53975"/>
              </a:xfrm>
              <a:custGeom>
                <a:avLst/>
                <a:gdLst>
                  <a:gd name="T0" fmla="*/ 0 w 34"/>
                  <a:gd name="T1" fmla="*/ 28 h 34"/>
                  <a:gd name="T2" fmla="*/ 0 w 34"/>
                  <a:gd name="T3" fmla="*/ 28 h 34"/>
                  <a:gd name="T4" fmla="*/ 6 w 34"/>
                  <a:gd name="T5" fmla="*/ 32 h 34"/>
                  <a:gd name="T6" fmla="*/ 14 w 34"/>
                  <a:gd name="T7" fmla="*/ 34 h 34"/>
                  <a:gd name="T8" fmla="*/ 14 w 34"/>
                  <a:gd name="T9" fmla="*/ 34 h 34"/>
                  <a:gd name="T10" fmla="*/ 22 w 34"/>
                  <a:gd name="T11" fmla="*/ 32 h 34"/>
                  <a:gd name="T12" fmla="*/ 28 w 34"/>
                  <a:gd name="T13" fmla="*/ 28 h 34"/>
                  <a:gd name="T14" fmla="*/ 32 w 34"/>
                  <a:gd name="T15" fmla="*/ 22 h 34"/>
                  <a:gd name="T16" fmla="*/ 34 w 34"/>
                  <a:gd name="T17" fmla="*/ 14 h 34"/>
                  <a:gd name="T18" fmla="*/ 34 w 34"/>
                  <a:gd name="T19" fmla="*/ 14 h 34"/>
                  <a:gd name="T20" fmla="*/ 32 w 34"/>
                  <a:gd name="T21" fmla="*/ 6 h 34"/>
                  <a:gd name="T22" fmla="*/ 28 w 34"/>
                  <a:gd name="T23" fmla="*/ 0 h 34"/>
                  <a:gd name="T24" fmla="*/ 0 w 34"/>
                  <a:gd name="T25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34">
                    <a:moveTo>
                      <a:pt x="0" y="28"/>
                    </a:moveTo>
                    <a:lnTo>
                      <a:pt x="0" y="28"/>
                    </a:lnTo>
                    <a:lnTo>
                      <a:pt x="6" y="32"/>
                    </a:lnTo>
                    <a:lnTo>
                      <a:pt x="14" y="34"/>
                    </a:lnTo>
                    <a:lnTo>
                      <a:pt x="14" y="34"/>
                    </a:lnTo>
                    <a:lnTo>
                      <a:pt x="22" y="32"/>
                    </a:lnTo>
                    <a:lnTo>
                      <a:pt x="28" y="28"/>
                    </a:lnTo>
                    <a:lnTo>
                      <a:pt x="32" y="22"/>
                    </a:lnTo>
                    <a:lnTo>
                      <a:pt x="34" y="14"/>
                    </a:lnTo>
                    <a:lnTo>
                      <a:pt x="34" y="14"/>
                    </a:lnTo>
                    <a:lnTo>
                      <a:pt x="32" y="6"/>
                    </a:ln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5" name="그룹 4"/>
          <p:cNvGrpSpPr/>
          <p:nvPr/>
        </p:nvGrpSpPr>
        <p:grpSpPr>
          <a:xfrm>
            <a:off x="5413962" y="3619752"/>
            <a:ext cx="2398398" cy="789190"/>
            <a:chOff x="5413962" y="3619752"/>
            <a:chExt cx="2398398" cy="789190"/>
          </a:xfrm>
        </p:grpSpPr>
        <p:grpSp>
          <p:nvGrpSpPr>
            <p:cNvPr id="234" name="그룹 233"/>
            <p:cNvGrpSpPr/>
            <p:nvPr/>
          </p:nvGrpSpPr>
          <p:grpSpPr>
            <a:xfrm>
              <a:off x="6234738" y="3619752"/>
              <a:ext cx="1577622" cy="789190"/>
              <a:chOff x="2947075" y="1990964"/>
              <a:chExt cx="1577622" cy="789190"/>
            </a:xfrm>
          </p:grpSpPr>
          <p:sp>
            <p:nvSpPr>
              <p:cNvPr id="235" name="Rectangle 68"/>
              <p:cNvSpPr>
                <a:spLocks noChangeArrowheads="1"/>
              </p:cNvSpPr>
              <p:nvPr/>
            </p:nvSpPr>
            <p:spPr bwMode="auto">
              <a:xfrm>
                <a:off x="2947075" y="2410822"/>
                <a:ext cx="157762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9pPr>
              </a:lstStyle>
              <a:p>
                <a:pPr lvl="0"/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L" pitchFamily="18" charset="-127"/>
                    <a:ea typeface="ic 모던고딕 L" pitchFamily="18" charset="-127"/>
                  </a:rPr>
                  <a:t>Lorem </a:t>
                </a:r>
                <a:r>
                  <a:rPr lang="en-US" altLang="ko-KR" sz="120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L" pitchFamily="18" charset="-127"/>
                    <a:ea typeface="ic 모던고딕 L" pitchFamily="18" charset="-127"/>
                  </a:rPr>
                  <a:t>iplsullld</a:t>
                </a:r>
              </a:p>
              <a:p>
                <a:pPr lvl="0"/>
                <a:r>
                  <a:rPr lang="en-US" altLang="ko-KR" sz="120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L" pitchFamily="18" charset="-127"/>
                    <a:ea typeface="ic 모던고딕 L" pitchFamily="18" charset="-127"/>
                  </a:rPr>
                  <a:t>wcewml oeacc</a:t>
                </a:r>
              </a:p>
            </p:txBody>
          </p:sp>
          <p:sp>
            <p:nvSpPr>
              <p:cNvPr id="236" name="직사각형 235"/>
              <p:cNvSpPr/>
              <p:nvPr/>
            </p:nvSpPr>
            <p:spPr>
              <a:xfrm>
                <a:off x="2947075" y="1990964"/>
                <a:ext cx="115212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00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c 모던고딕 R" panose="02020603020101020101" pitchFamily="18" charset="-127"/>
                    <a:ea typeface="ic 모던고딕 R" panose="02020603020101020101" pitchFamily="18" charset="-127"/>
                  </a:rPr>
                  <a:t>TYPE  C</a:t>
                </a:r>
              </a:p>
            </p:txBody>
          </p:sp>
        </p:grpSp>
        <p:grpSp>
          <p:nvGrpSpPr>
            <p:cNvPr id="2135" name="그룹 2134"/>
            <p:cNvGrpSpPr/>
            <p:nvPr/>
          </p:nvGrpSpPr>
          <p:grpSpPr>
            <a:xfrm>
              <a:off x="5413962" y="3840479"/>
              <a:ext cx="590550" cy="539751"/>
              <a:chOff x="-3838575" y="2154237"/>
              <a:chExt cx="590550" cy="539751"/>
            </a:xfrm>
          </p:grpSpPr>
          <p:sp>
            <p:nvSpPr>
              <p:cNvPr id="240" name="Freeform 117"/>
              <p:cNvSpPr>
                <a:spLocks/>
              </p:cNvSpPr>
              <p:nvPr/>
            </p:nvSpPr>
            <p:spPr bwMode="auto">
              <a:xfrm>
                <a:off x="-3641725" y="2449513"/>
                <a:ext cx="165100" cy="244475"/>
              </a:xfrm>
              <a:custGeom>
                <a:avLst/>
                <a:gdLst>
                  <a:gd name="T0" fmla="*/ 0 w 104"/>
                  <a:gd name="T1" fmla="*/ 154 h 154"/>
                  <a:gd name="T2" fmla="*/ 60 w 104"/>
                  <a:gd name="T3" fmla="*/ 154 h 154"/>
                  <a:gd name="T4" fmla="*/ 60 w 104"/>
                  <a:gd name="T5" fmla="*/ 154 h 154"/>
                  <a:gd name="T6" fmla="*/ 70 w 104"/>
                  <a:gd name="T7" fmla="*/ 152 h 154"/>
                  <a:gd name="T8" fmla="*/ 78 w 104"/>
                  <a:gd name="T9" fmla="*/ 150 h 154"/>
                  <a:gd name="T10" fmla="*/ 84 w 104"/>
                  <a:gd name="T11" fmla="*/ 146 h 154"/>
                  <a:gd name="T12" fmla="*/ 92 w 104"/>
                  <a:gd name="T13" fmla="*/ 140 h 154"/>
                  <a:gd name="T14" fmla="*/ 96 w 104"/>
                  <a:gd name="T15" fmla="*/ 134 h 154"/>
                  <a:gd name="T16" fmla="*/ 100 w 104"/>
                  <a:gd name="T17" fmla="*/ 126 h 154"/>
                  <a:gd name="T18" fmla="*/ 104 w 104"/>
                  <a:gd name="T19" fmla="*/ 118 h 154"/>
                  <a:gd name="T20" fmla="*/ 104 w 104"/>
                  <a:gd name="T21" fmla="*/ 110 h 154"/>
                  <a:gd name="T22" fmla="*/ 104 w 104"/>
                  <a:gd name="T23" fmla="*/ 0 h 154"/>
                  <a:gd name="T24" fmla="*/ 0 w 104"/>
                  <a:gd name="T25" fmla="*/ 0 h 154"/>
                  <a:gd name="T26" fmla="*/ 0 w 104"/>
                  <a:gd name="T27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4" h="154">
                    <a:moveTo>
                      <a:pt x="0" y="154"/>
                    </a:moveTo>
                    <a:lnTo>
                      <a:pt x="60" y="154"/>
                    </a:lnTo>
                    <a:lnTo>
                      <a:pt x="60" y="154"/>
                    </a:lnTo>
                    <a:lnTo>
                      <a:pt x="70" y="152"/>
                    </a:lnTo>
                    <a:lnTo>
                      <a:pt x="78" y="150"/>
                    </a:lnTo>
                    <a:lnTo>
                      <a:pt x="84" y="146"/>
                    </a:lnTo>
                    <a:lnTo>
                      <a:pt x="92" y="140"/>
                    </a:lnTo>
                    <a:lnTo>
                      <a:pt x="96" y="134"/>
                    </a:lnTo>
                    <a:lnTo>
                      <a:pt x="100" y="126"/>
                    </a:lnTo>
                    <a:lnTo>
                      <a:pt x="104" y="118"/>
                    </a:lnTo>
                    <a:lnTo>
                      <a:pt x="104" y="110"/>
                    </a:lnTo>
                    <a:lnTo>
                      <a:pt x="104" y="0"/>
                    </a:lnTo>
                    <a:lnTo>
                      <a:pt x="0" y="0"/>
                    </a:lnTo>
                    <a:lnTo>
                      <a:pt x="0" y="154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1" name="Freeform 118"/>
              <p:cNvSpPr>
                <a:spLocks/>
              </p:cNvSpPr>
              <p:nvPr/>
            </p:nvSpPr>
            <p:spPr bwMode="auto">
              <a:xfrm>
                <a:off x="-3803650" y="2449513"/>
                <a:ext cx="161925" cy="244475"/>
              </a:xfrm>
              <a:custGeom>
                <a:avLst/>
                <a:gdLst>
                  <a:gd name="T0" fmla="*/ 0 w 102"/>
                  <a:gd name="T1" fmla="*/ 0 h 154"/>
                  <a:gd name="T2" fmla="*/ 0 w 102"/>
                  <a:gd name="T3" fmla="*/ 110 h 154"/>
                  <a:gd name="T4" fmla="*/ 0 w 102"/>
                  <a:gd name="T5" fmla="*/ 110 h 154"/>
                  <a:gd name="T6" fmla="*/ 0 w 102"/>
                  <a:gd name="T7" fmla="*/ 118 h 154"/>
                  <a:gd name="T8" fmla="*/ 2 w 102"/>
                  <a:gd name="T9" fmla="*/ 126 h 154"/>
                  <a:gd name="T10" fmla="*/ 6 w 102"/>
                  <a:gd name="T11" fmla="*/ 134 h 154"/>
                  <a:gd name="T12" fmla="*/ 12 w 102"/>
                  <a:gd name="T13" fmla="*/ 140 h 154"/>
                  <a:gd name="T14" fmla="*/ 18 w 102"/>
                  <a:gd name="T15" fmla="*/ 146 h 154"/>
                  <a:gd name="T16" fmla="*/ 26 w 102"/>
                  <a:gd name="T17" fmla="*/ 150 h 154"/>
                  <a:gd name="T18" fmla="*/ 34 w 102"/>
                  <a:gd name="T19" fmla="*/ 152 h 154"/>
                  <a:gd name="T20" fmla="*/ 44 w 102"/>
                  <a:gd name="T21" fmla="*/ 154 h 154"/>
                  <a:gd name="T22" fmla="*/ 102 w 102"/>
                  <a:gd name="T23" fmla="*/ 154 h 154"/>
                  <a:gd name="T24" fmla="*/ 102 w 102"/>
                  <a:gd name="T25" fmla="*/ 0 h 154"/>
                  <a:gd name="T26" fmla="*/ 0 w 102"/>
                  <a:gd name="T2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154">
                    <a:moveTo>
                      <a:pt x="0" y="0"/>
                    </a:moveTo>
                    <a:lnTo>
                      <a:pt x="0" y="110"/>
                    </a:lnTo>
                    <a:lnTo>
                      <a:pt x="0" y="110"/>
                    </a:lnTo>
                    <a:lnTo>
                      <a:pt x="0" y="118"/>
                    </a:lnTo>
                    <a:lnTo>
                      <a:pt x="2" y="126"/>
                    </a:lnTo>
                    <a:lnTo>
                      <a:pt x="6" y="134"/>
                    </a:lnTo>
                    <a:lnTo>
                      <a:pt x="12" y="140"/>
                    </a:lnTo>
                    <a:lnTo>
                      <a:pt x="18" y="146"/>
                    </a:lnTo>
                    <a:lnTo>
                      <a:pt x="26" y="150"/>
                    </a:lnTo>
                    <a:lnTo>
                      <a:pt x="34" y="152"/>
                    </a:lnTo>
                    <a:lnTo>
                      <a:pt x="44" y="154"/>
                    </a:lnTo>
                    <a:lnTo>
                      <a:pt x="102" y="154"/>
                    </a:lnTo>
                    <a:lnTo>
                      <a:pt x="1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2" name="Rectangle 119"/>
              <p:cNvSpPr>
                <a:spLocks noChangeArrowheads="1"/>
              </p:cNvSpPr>
              <p:nvPr/>
            </p:nvSpPr>
            <p:spPr bwMode="auto">
              <a:xfrm>
                <a:off x="-3803650" y="2411413"/>
                <a:ext cx="161925" cy="38100"/>
              </a:xfrm>
              <a:prstGeom prst="rect">
                <a:avLst/>
              </a:pr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3" name="Rectangle 120"/>
              <p:cNvSpPr>
                <a:spLocks noChangeArrowheads="1"/>
              </p:cNvSpPr>
              <p:nvPr/>
            </p:nvSpPr>
            <p:spPr bwMode="auto">
              <a:xfrm>
                <a:off x="-3641725" y="2411413"/>
                <a:ext cx="165100" cy="38100"/>
              </a:xfrm>
              <a:prstGeom prst="rect">
                <a:avLst/>
              </a:prstGeom>
              <a:solidFill>
                <a:srgbClr val="9E0D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4" name="Freeform 121"/>
              <p:cNvSpPr>
                <a:spLocks/>
              </p:cNvSpPr>
              <p:nvPr/>
            </p:nvSpPr>
            <p:spPr bwMode="auto">
              <a:xfrm>
                <a:off x="-3641725" y="2154237"/>
                <a:ext cx="139700" cy="187325"/>
              </a:xfrm>
              <a:custGeom>
                <a:avLst/>
                <a:gdLst>
                  <a:gd name="T0" fmla="*/ 64 w 88"/>
                  <a:gd name="T1" fmla="*/ 88 h 118"/>
                  <a:gd name="T2" fmla="*/ 64 w 88"/>
                  <a:gd name="T3" fmla="*/ 118 h 118"/>
                  <a:gd name="T4" fmla="*/ 88 w 88"/>
                  <a:gd name="T5" fmla="*/ 118 h 118"/>
                  <a:gd name="T6" fmla="*/ 88 w 88"/>
                  <a:gd name="T7" fmla="*/ 88 h 118"/>
                  <a:gd name="T8" fmla="*/ 88 w 88"/>
                  <a:gd name="T9" fmla="*/ 88 h 118"/>
                  <a:gd name="T10" fmla="*/ 86 w 88"/>
                  <a:gd name="T11" fmla="*/ 70 h 118"/>
                  <a:gd name="T12" fmla="*/ 82 w 88"/>
                  <a:gd name="T13" fmla="*/ 54 h 118"/>
                  <a:gd name="T14" fmla="*/ 74 w 88"/>
                  <a:gd name="T15" fmla="*/ 38 h 118"/>
                  <a:gd name="T16" fmla="*/ 62 w 88"/>
                  <a:gd name="T17" fmla="*/ 26 h 118"/>
                  <a:gd name="T18" fmla="*/ 50 w 88"/>
                  <a:gd name="T19" fmla="*/ 14 h 118"/>
                  <a:gd name="T20" fmla="*/ 36 w 88"/>
                  <a:gd name="T21" fmla="*/ 6 h 118"/>
                  <a:gd name="T22" fmla="*/ 18 w 88"/>
                  <a:gd name="T23" fmla="*/ 2 h 118"/>
                  <a:gd name="T24" fmla="*/ 0 w 88"/>
                  <a:gd name="T25" fmla="*/ 0 h 118"/>
                  <a:gd name="T26" fmla="*/ 0 w 88"/>
                  <a:gd name="T27" fmla="*/ 24 h 118"/>
                  <a:gd name="T28" fmla="*/ 0 w 88"/>
                  <a:gd name="T29" fmla="*/ 24 h 118"/>
                  <a:gd name="T30" fmla="*/ 14 w 88"/>
                  <a:gd name="T31" fmla="*/ 26 h 118"/>
                  <a:gd name="T32" fmla="*/ 26 w 88"/>
                  <a:gd name="T33" fmla="*/ 30 h 118"/>
                  <a:gd name="T34" fmla="*/ 36 w 88"/>
                  <a:gd name="T35" fmla="*/ 36 h 118"/>
                  <a:gd name="T36" fmla="*/ 46 w 88"/>
                  <a:gd name="T37" fmla="*/ 42 h 118"/>
                  <a:gd name="T38" fmla="*/ 52 w 88"/>
                  <a:gd name="T39" fmla="*/ 52 h 118"/>
                  <a:gd name="T40" fmla="*/ 58 w 88"/>
                  <a:gd name="T41" fmla="*/ 62 h 118"/>
                  <a:gd name="T42" fmla="*/ 62 w 88"/>
                  <a:gd name="T43" fmla="*/ 74 h 118"/>
                  <a:gd name="T44" fmla="*/ 64 w 88"/>
                  <a:gd name="T45" fmla="*/ 88 h 118"/>
                  <a:gd name="T46" fmla="*/ 64 w 88"/>
                  <a:gd name="T47" fmla="*/ 8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8" h="118">
                    <a:moveTo>
                      <a:pt x="64" y="88"/>
                    </a:moveTo>
                    <a:lnTo>
                      <a:pt x="64" y="118"/>
                    </a:lnTo>
                    <a:lnTo>
                      <a:pt x="88" y="118"/>
                    </a:lnTo>
                    <a:lnTo>
                      <a:pt x="88" y="88"/>
                    </a:lnTo>
                    <a:lnTo>
                      <a:pt x="88" y="88"/>
                    </a:lnTo>
                    <a:lnTo>
                      <a:pt x="86" y="70"/>
                    </a:lnTo>
                    <a:lnTo>
                      <a:pt x="82" y="54"/>
                    </a:lnTo>
                    <a:lnTo>
                      <a:pt x="74" y="38"/>
                    </a:lnTo>
                    <a:lnTo>
                      <a:pt x="62" y="26"/>
                    </a:lnTo>
                    <a:lnTo>
                      <a:pt x="50" y="14"/>
                    </a:lnTo>
                    <a:lnTo>
                      <a:pt x="36" y="6"/>
                    </a:lnTo>
                    <a:lnTo>
                      <a:pt x="18" y="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4" y="26"/>
                    </a:lnTo>
                    <a:lnTo>
                      <a:pt x="26" y="30"/>
                    </a:lnTo>
                    <a:lnTo>
                      <a:pt x="36" y="36"/>
                    </a:lnTo>
                    <a:lnTo>
                      <a:pt x="46" y="42"/>
                    </a:lnTo>
                    <a:lnTo>
                      <a:pt x="52" y="52"/>
                    </a:lnTo>
                    <a:lnTo>
                      <a:pt x="58" y="62"/>
                    </a:lnTo>
                    <a:lnTo>
                      <a:pt x="62" y="74"/>
                    </a:lnTo>
                    <a:lnTo>
                      <a:pt x="64" y="88"/>
                    </a:lnTo>
                    <a:lnTo>
                      <a:pt x="64" y="88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5" name="Freeform 122"/>
              <p:cNvSpPr>
                <a:spLocks/>
              </p:cNvSpPr>
              <p:nvPr/>
            </p:nvSpPr>
            <p:spPr bwMode="auto">
              <a:xfrm>
                <a:off x="-3781425" y="2154237"/>
                <a:ext cx="139700" cy="187325"/>
              </a:xfrm>
              <a:custGeom>
                <a:avLst/>
                <a:gdLst>
                  <a:gd name="T0" fmla="*/ 26 w 88"/>
                  <a:gd name="T1" fmla="*/ 88 h 118"/>
                  <a:gd name="T2" fmla="*/ 26 w 88"/>
                  <a:gd name="T3" fmla="*/ 88 h 118"/>
                  <a:gd name="T4" fmla="*/ 28 w 88"/>
                  <a:gd name="T5" fmla="*/ 74 h 118"/>
                  <a:gd name="T6" fmla="*/ 32 w 88"/>
                  <a:gd name="T7" fmla="*/ 62 h 118"/>
                  <a:gd name="T8" fmla="*/ 36 w 88"/>
                  <a:gd name="T9" fmla="*/ 52 h 118"/>
                  <a:gd name="T10" fmla="*/ 44 w 88"/>
                  <a:gd name="T11" fmla="*/ 42 h 118"/>
                  <a:gd name="T12" fmla="*/ 54 w 88"/>
                  <a:gd name="T13" fmla="*/ 36 h 118"/>
                  <a:gd name="T14" fmla="*/ 64 w 88"/>
                  <a:gd name="T15" fmla="*/ 30 h 118"/>
                  <a:gd name="T16" fmla="*/ 76 w 88"/>
                  <a:gd name="T17" fmla="*/ 26 h 118"/>
                  <a:gd name="T18" fmla="*/ 88 w 88"/>
                  <a:gd name="T19" fmla="*/ 24 h 118"/>
                  <a:gd name="T20" fmla="*/ 88 w 88"/>
                  <a:gd name="T21" fmla="*/ 0 h 118"/>
                  <a:gd name="T22" fmla="*/ 88 w 88"/>
                  <a:gd name="T23" fmla="*/ 0 h 118"/>
                  <a:gd name="T24" fmla="*/ 72 w 88"/>
                  <a:gd name="T25" fmla="*/ 2 h 118"/>
                  <a:gd name="T26" fmla="*/ 54 w 88"/>
                  <a:gd name="T27" fmla="*/ 6 h 118"/>
                  <a:gd name="T28" fmla="*/ 40 w 88"/>
                  <a:gd name="T29" fmla="*/ 14 h 118"/>
                  <a:gd name="T30" fmla="*/ 26 w 88"/>
                  <a:gd name="T31" fmla="*/ 26 h 118"/>
                  <a:gd name="T32" fmla="*/ 16 w 88"/>
                  <a:gd name="T33" fmla="*/ 38 h 118"/>
                  <a:gd name="T34" fmla="*/ 8 w 88"/>
                  <a:gd name="T35" fmla="*/ 54 h 118"/>
                  <a:gd name="T36" fmla="*/ 2 w 88"/>
                  <a:gd name="T37" fmla="*/ 70 h 118"/>
                  <a:gd name="T38" fmla="*/ 0 w 88"/>
                  <a:gd name="T39" fmla="*/ 88 h 118"/>
                  <a:gd name="T40" fmla="*/ 0 w 88"/>
                  <a:gd name="T41" fmla="*/ 118 h 118"/>
                  <a:gd name="T42" fmla="*/ 26 w 88"/>
                  <a:gd name="T43" fmla="*/ 118 h 118"/>
                  <a:gd name="T44" fmla="*/ 26 w 88"/>
                  <a:gd name="T45" fmla="*/ 8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8" h="118">
                    <a:moveTo>
                      <a:pt x="26" y="88"/>
                    </a:moveTo>
                    <a:lnTo>
                      <a:pt x="26" y="88"/>
                    </a:lnTo>
                    <a:lnTo>
                      <a:pt x="28" y="74"/>
                    </a:lnTo>
                    <a:lnTo>
                      <a:pt x="32" y="62"/>
                    </a:lnTo>
                    <a:lnTo>
                      <a:pt x="36" y="52"/>
                    </a:lnTo>
                    <a:lnTo>
                      <a:pt x="44" y="42"/>
                    </a:lnTo>
                    <a:lnTo>
                      <a:pt x="54" y="36"/>
                    </a:lnTo>
                    <a:lnTo>
                      <a:pt x="64" y="30"/>
                    </a:lnTo>
                    <a:lnTo>
                      <a:pt x="76" y="26"/>
                    </a:lnTo>
                    <a:lnTo>
                      <a:pt x="88" y="24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72" y="2"/>
                    </a:lnTo>
                    <a:lnTo>
                      <a:pt x="54" y="6"/>
                    </a:lnTo>
                    <a:lnTo>
                      <a:pt x="40" y="14"/>
                    </a:lnTo>
                    <a:lnTo>
                      <a:pt x="26" y="26"/>
                    </a:lnTo>
                    <a:lnTo>
                      <a:pt x="16" y="38"/>
                    </a:lnTo>
                    <a:lnTo>
                      <a:pt x="8" y="54"/>
                    </a:lnTo>
                    <a:lnTo>
                      <a:pt x="2" y="70"/>
                    </a:lnTo>
                    <a:lnTo>
                      <a:pt x="0" y="88"/>
                    </a:lnTo>
                    <a:lnTo>
                      <a:pt x="0" y="118"/>
                    </a:lnTo>
                    <a:lnTo>
                      <a:pt x="26" y="118"/>
                    </a:lnTo>
                    <a:lnTo>
                      <a:pt x="26" y="88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6" name="Freeform 123"/>
              <p:cNvSpPr>
                <a:spLocks/>
              </p:cNvSpPr>
              <p:nvPr/>
            </p:nvSpPr>
            <p:spPr bwMode="auto">
              <a:xfrm>
                <a:off x="-3838575" y="2341563"/>
                <a:ext cx="196850" cy="69850"/>
              </a:xfrm>
              <a:custGeom>
                <a:avLst/>
                <a:gdLst>
                  <a:gd name="T0" fmla="*/ 124 w 124"/>
                  <a:gd name="T1" fmla="*/ 0 h 44"/>
                  <a:gd name="T2" fmla="*/ 62 w 124"/>
                  <a:gd name="T3" fmla="*/ 0 h 44"/>
                  <a:gd name="T4" fmla="*/ 36 w 124"/>
                  <a:gd name="T5" fmla="*/ 0 h 44"/>
                  <a:gd name="T6" fmla="*/ 22 w 124"/>
                  <a:gd name="T7" fmla="*/ 0 h 44"/>
                  <a:gd name="T8" fmla="*/ 22 w 124"/>
                  <a:gd name="T9" fmla="*/ 0 h 44"/>
                  <a:gd name="T10" fmla="*/ 12 w 124"/>
                  <a:gd name="T11" fmla="*/ 0 h 44"/>
                  <a:gd name="T12" fmla="*/ 6 w 124"/>
                  <a:gd name="T13" fmla="*/ 6 h 44"/>
                  <a:gd name="T14" fmla="*/ 2 w 124"/>
                  <a:gd name="T15" fmla="*/ 12 h 44"/>
                  <a:gd name="T16" fmla="*/ 0 w 124"/>
                  <a:gd name="T17" fmla="*/ 22 h 44"/>
                  <a:gd name="T18" fmla="*/ 0 w 124"/>
                  <a:gd name="T19" fmla="*/ 22 h 44"/>
                  <a:gd name="T20" fmla="*/ 0 w 124"/>
                  <a:gd name="T21" fmla="*/ 22 h 44"/>
                  <a:gd name="T22" fmla="*/ 2 w 124"/>
                  <a:gd name="T23" fmla="*/ 30 h 44"/>
                  <a:gd name="T24" fmla="*/ 6 w 124"/>
                  <a:gd name="T25" fmla="*/ 38 h 44"/>
                  <a:gd name="T26" fmla="*/ 12 w 124"/>
                  <a:gd name="T27" fmla="*/ 42 h 44"/>
                  <a:gd name="T28" fmla="*/ 22 w 124"/>
                  <a:gd name="T29" fmla="*/ 44 h 44"/>
                  <a:gd name="T30" fmla="*/ 124 w 124"/>
                  <a:gd name="T31" fmla="*/ 44 h 44"/>
                  <a:gd name="T32" fmla="*/ 124 w 124"/>
                  <a:gd name="T33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4" h="44">
                    <a:moveTo>
                      <a:pt x="124" y="0"/>
                    </a:moveTo>
                    <a:lnTo>
                      <a:pt x="62" y="0"/>
                    </a:lnTo>
                    <a:lnTo>
                      <a:pt x="36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2" y="30"/>
                    </a:lnTo>
                    <a:lnTo>
                      <a:pt x="6" y="38"/>
                    </a:lnTo>
                    <a:lnTo>
                      <a:pt x="12" y="42"/>
                    </a:lnTo>
                    <a:lnTo>
                      <a:pt x="22" y="44"/>
                    </a:lnTo>
                    <a:lnTo>
                      <a:pt x="124" y="44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7" name="Freeform 124"/>
              <p:cNvSpPr>
                <a:spLocks/>
              </p:cNvSpPr>
              <p:nvPr/>
            </p:nvSpPr>
            <p:spPr bwMode="auto">
              <a:xfrm>
                <a:off x="-3641725" y="2341563"/>
                <a:ext cx="200025" cy="69850"/>
              </a:xfrm>
              <a:custGeom>
                <a:avLst/>
                <a:gdLst>
                  <a:gd name="T0" fmla="*/ 104 w 126"/>
                  <a:gd name="T1" fmla="*/ 0 h 44"/>
                  <a:gd name="T2" fmla="*/ 88 w 126"/>
                  <a:gd name="T3" fmla="*/ 0 h 44"/>
                  <a:gd name="T4" fmla="*/ 64 w 126"/>
                  <a:gd name="T5" fmla="*/ 0 h 44"/>
                  <a:gd name="T6" fmla="*/ 0 w 126"/>
                  <a:gd name="T7" fmla="*/ 0 h 44"/>
                  <a:gd name="T8" fmla="*/ 0 w 126"/>
                  <a:gd name="T9" fmla="*/ 44 h 44"/>
                  <a:gd name="T10" fmla="*/ 104 w 126"/>
                  <a:gd name="T11" fmla="*/ 44 h 44"/>
                  <a:gd name="T12" fmla="*/ 104 w 126"/>
                  <a:gd name="T13" fmla="*/ 44 h 44"/>
                  <a:gd name="T14" fmla="*/ 112 w 126"/>
                  <a:gd name="T15" fmla="*/ 42 h 44"/>
                  <a:gd name="T16" fmla="*/ 120 w 126"/>
                  <a:gd name="T17" fmla="*/ 38 h 44"/>
                  <a:gd name="T18" fmla="*/ 124 w 126"/>
                  <a:gd name="T19" fmla="*/ 30 h 44"/>
                  <a:gd name="T20" fmla="*/ 126 w 126"/>
                  <a:gd name="T21" fmla="*/ 22 h 44"/>
                  <a:gd name="T22" fmla="*/ 126 w 126"/>
                  <a:gd name="T23" fmla="*/ 22 h 44"/>
                  <a:gd name="T24" fmla="*/ 126 w 126"/>
                  <a:gd name="T25" fmla="*/ 22 h 44"/>
                  <a:gd name="T26" fmla="*/ 124 w 126"/>
                  <a:gd name="T27" fmla="*/ 12 h 44"/>
                  <a:gd name="T28" fmla="*/ 120 w 126"/>
                  <a:gd name="T29" fmla="*/ 6 h 44"/>
                  <a:gd name="T30" fmla="*/ 112 w 126"/>
                  <a:gd name="T31" fmla="*/ 0 h 44"/>
                  <a:gd name="T32" fmla="*/ 104 w 126"/>
                  <a:gd name="T33" fmla="*/ 0 h 44"/>
                  <a:gd name="T34" fmla="*/ 104 w 126"/>
                  <a:gd name="T3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6" h="44">
                    <a:moveTo>
                      <a:pt x="104" y="0"/>
                    </a:moveTo>
                    <a:lnTo>
                      <a:pt x="88" y="0"/>
                    </a:lnTo>
                    <a:lnTo>
                      <a:pt x="64" y="0"/>
                    </a:lnTo>
                    <a:lnTo>
                      <a:pt x="0" y="0"/>
                    </a:lnTo>
                    <a:lnTo>
                      <a:pt x="0" y="44"/>
                    </a:lnTo>
                    <a:lnTo>
                      <a:pt x="104" y="44"/>
                    </a:lnTo>
                    <a:lnTo>
                      <a:pt x="104" y="44"/>
                    </a:lnTo>
                    <a:lnTo>
                      <a:pt x="112" y="42"/>
                    </a:lnTo>
                    <a:lnTo>
                      <a:pt x="120" y="38"/>
                    </a:lnTo>
                    <a:lnTo>
                      <a:pt x="124" y="30"/>
                    </a:lnTo>
                    <a:lnTo>
                      <a:pt x="126" y="22"/>
                    </a:lnTo>
                    <a:lnTo>
                      <a:pt x="126" y="22"/>
                    </a:lnTo>
                    <a:lnTo>
                      <a:pt x="126" y="22"/>
                    </a:lnTo>
                    <a:lnTo>
                      <a:pt x="124" y="12"/>
                    </a:lnTo>
                    <a:lnTo>
                      <a:pt x="120" y="6"/>
                    </a:lnTo>
                    <a:lnTo>
                      <a:pt x="112" y="0"/>
                    </a:lnTo>
                    <a:lnTo>
                      <a:pt x="104" y="0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8" name="Freeform 125"/>
              <p:cNvSpPr>
                <a:spLocks/>
              </p:cNvSpPr>
              <p:nvPr/>
            </p:nvSpPr>
            <p:spPr bwMode="auto">
              <a:xfrm>
                <a:off x="-3429000" y="2513013"/>
                <a:ext cx="127000" cy="177800"/>
              </a:xfrm>
              <a:custGeom>
                <a:avLst/>
                <a:gdLst>
                  <a:gd name="T0" fmla="*/ 40 w 80"/>
                  <a:gd name="T1" fmla="*/ 2 h 112"/>
                  <a:gd name="T2" fmla="*/ 20 w 80"/>
                  <a:gd name="T3" fmla="*/ 8 h 112"/>
                  <a:gd name="T4" fmla="*/ 20 w 80"/>
                  <a:gd name="T5" fmla="*/ 8 h 112"/>
                  <a:gd name="T6" fmla="*/ 12 w 80"/>
                  <a:gd name="T7" fmla="*/ 10 h 112"/>
                  <a:gd name="T8" fmla="*/ 8 w 80"/>
                  <a:gd name="T9" fmla="*/ 14 h 112"/>
                  <a:gd name="T10" fmla="*/ 4 w 80"/>
                  <a:gd name="T11" fmla="*/ 20 h 112"/>
                  <a:gd name="T12" fmla="*/ 0 w 80"/>
                  <a:gd name="T13" fmla="*/ 26 h 112"/>
                  <a:gd name="T14" fmla="*/ 0 w 80"/>
                  <a:gd name="T15" fmla="*/ 32 h 112"/>
                  <a:gd name="T16" fmla="*/ 0 w 80"/>
                  <a:gd name="T17" fmla="*/ 38 h 112"/>
                  <a:gd name="T18" fmla="*/ 4 w 80"/>
                  <a:gd name="T19" fmla="*/ 44 h 112"/>
                  <a:gd name="T20" fmla="*/ 8 w 80"/>
                  <a:gd name="T21" fmla="*/ 50 h 112"/>
                  <a:gd name="T22" fmla="*/ 68 w 80"/>
                  <a:gd name="T23" fmla="*/ 110 h 112"/>
                  <a:gd name="T24" fmla="*/ 68 w 80"/>
                  <a:gd name="T25" fmla="*/ 110 h 112"/>
                  <a:gd name="T26" fmla="*/ 74 w 80"/>
                  <a:gd name="T27" fmla="*/ 112 h 112"/>
                  <a:gd name="T28" fmla="*/ 80 w 80"/>
                  <a:gd name="T29" fmla="*/ 112 h 112"/>
                  <a:gd name="T30" fmla="*/ 50 w 80"/>
                  <a:gd name="T31" fmla="*/ 0 h 112"/>
                  <a:gd name="T32" fmla="*/ 40 w 80"/>
                  <a:gd name="T33" fmla="*/ 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0" h="112">
                    <a:moveTo>
                      <a:pt x="40" y="2"/>
                    </a:moveTo>
                    <a:lnTo>
                      <a:pt x="20" y="8"/>
                    </a:lnTo>
                    <a:lnTo>
                      <a:pt x="20" y="8"/>
                    </a:lnTo>
                    <a:lnTo>
                      <a:pt x="12" y="10"/>
                    </a:lnTo>
                    <a:lnTo>
                      <a:pt x="8" y="14"/>
                    </a:lnTo>
                    <a:lnTo>
                      <a:pt x="4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4" y="44"/>
                    </a:lnTo>
                    <a:lnTo>
                      <a:pt x="8" y="50"/>
                    </a:lnTo>
                    <a:lnTo>
                      <a:pt x="68" y="110"/>
                    </a:lnTo>
                    <a:lnTo>
                      <a:pt x="68" y="110"/>
                    </a:lnTo>
                    <a:lnTo>
                      <a:pt x="74" y="112"/>
                    </a:lnTo>
                    <a:lnTo>
                      <a:pt x="80" y="112"/>
                    </a:lnTo>
                    <a:lnTo>
                      <a:pt x="50" y="0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70BB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9" name="Freeform 126"/>
              <p:cNvSpPr>
                <a:spLocks/>
              </p:cNvSpPr>
              <p:nvPr/>
            </p:nvSpPr>
            <p:spPr bwMode="auto">
              <a:xfrm>
                <a:off x="-3359150" y="2481263"/>
                <a:ext cx="25400" cy="31750"/>
              </a:xfrm>
              <a:custGeom>
                <a:avLst/>
                <a:gdLst>
                  <a:gd name="T0" fmla="*/ 6 w 16"/>
                  <a:gd name="T1" fmla="*/ 20 h 20"/>
                  <a:gd name="T2" fmla="*/ 16 w 16"/>
                  <a:gd name="T3" fmla="*/ 16 h 20"/>
                  <a:gd name="T4" fmla="*/ 12 w 16"/>
                  <a:gd name="T5" fmla="*/ 0 h 20"/>
                  <a:gd name="T6" fmla="*/ 0 w 16"/>
                  <a:gd name="T7" fmla="*/ 4 h 20"/>
                  <a:gd name="T8" fmla="*/ 6 w 16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0">
                    <a:moveTo>
                      <a:pt x="6" y="20"/>
                    </a:moveTo>
                    <a:lnTo>
                      <a:pt x="16" y="16"/>
                    </a:lnTo>
                    <a:lnTo>
                      <a:pt x="12" y="0"/>
                    </a:lnTo>
                    <a:lnTo>
                      <a:pt x="0" y="4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0" name="Freeform 127"/>
              <p:cNvSpPr>
                <a:spLocks/>
              </p:cNvSpPr>
              <p:nvPr/>
            </p:nvSpPr>
            <p:spPr bwMode="auto">
              <a:xfrm>
                <a:off x="-3349625" y="2497138"/>
                <a:ext cx="101600" cy="193675"/>
              </a:xfrm>
              <a:custGeom>
                <a:avLst/>
                <a:gdLst>
                  <a:gd name="T0" fmla="*/ 30 w 64"/>
                  <a:gd name="T1" fmla="*/ 0 h 122"/>
                  <a:gd name="T2" fmla="*/ 10 w 64"/>
                  <a:gd name="T3" fmla="*/ 6 h 122"/>
                  <a:gd name="T4" fmla="*/ 0 w 64"/>
                  <a:gd name="T5" fmla="*/ 10 h 122"/>
                  <a:gd name="T6" fmla="*/ 30 w 64"/>
                  <a:gd name="T7" fmla="*/ 122 h 122"/>
                  <a:gd name="T8" fmla="*/ 30 w 64"/>
                  <a:gd name="T9" fmla="*/ 122 h 122"/>
                  <a:gd name="T10" fmla="*/ 38 w 64"/>
                  <a:gd name="T11" fmla="*/ 120 h 122"/>
                  <a:gd name="T12" fmla="*/ 40 w 64"/>
                  <a:gd name="T13" fmla="*/ 116 h 122"/>
                  <a:gd name="T14" fmla="*/ 42 w 64"/>
                  <a:gd name="T15" fmla="*/ 112 h 122"/>
                  <a:gd name="T16" fmla="*/ 62 w 64"/>
                  <a:gd name="T17" fmla="*/ 32 h 122"/>
                  <a:gd name="T18" fmla="*/ 62 w 64"/>
                  <a:gd name="T19" fmla="*/ 32 h 122"/>
                  <a:gd name="T20" fmla="*/ 64 w 64"/>
                  <a:gd name="T21" fmla="*/ 24 h 122"/>
                  <a:gd name="T22" fmla="*/ 62 w 64"/>
                  <a:gd name="T23" fmla="*/ 18 h 122"/>
                  <a:gd name="T24" fmla="*/ 60 w 64"/>
                  <a:gd name="T25" fmla="*/ 12 h 122"/>
                  <a:gd name="T26" fmla="*/ 56 w 64"/>
                  <a:gd name="T27" fmla="*/ 6 h 122"/>
                  <a:gd name="T28" fmla="*/ 50 w 64"/>
                  <a:gd name="T29" fmla="*/ 2 h 122"/>
                  <a:gd name="T30" fmla="*/ 44 w 64"/>
                  <a:gd name="T31" fmla="*/ 0 h 122"/>
                  <a:gd name="T32" fmla="*/ 38 w 64"/>
                  <a:gd name="T33" fmla="*/ 0 h 122"/>
                  <a:gd name="T34" fmla="*/ 30 w 64"/>
                  <a:gd name="T35" fmla="*/ 0 h 122"/>
                  <a:gd name="T36" fmla="*/ 30 w 64"/>
                  <a:gd name="T37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4" h="122">
                    <a:moveTo>
                      <a:pt x="30" y="0"/>
                    </a:moveTo>
                    <a:lnTo>
                      <a:pt x="10" y="6"/>
                    </a:lnTo>
                    <a:lnTo>
                      <a:pt x="0" y="10"/>
                    </a:lnTo>
                    <a:lnTo>
                      <a:pt x="30" y="122"/>
                    </a:lnTo>
                    <a:lnTo>
                      <a:pt x="30" y="122"/>
                    </a:lnTo>
                    <a:lnTo>
                      <a:pt x="38" y="120"/>
                    </a:lnTo>
                    <a:lnTo>
                      <a:pt x="40" y="116"/>
                    </a:lnTo>
                    <a:lnTo>
                      <a:pt x="42" y="112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4" y="24"/>
                    </a:lnTo>
                    <a:lnTo>
                      <a:pt x="62" y="18"/>
                    </a:lnTo>
                    <a:lnTo>
                      <a:pt x="60" y="12"/>
                    </a:lnTo>
                    <a:lnTo>
                      <a:pt x="56" y="6"/>
                    </a:lnTo>
                    <a:lnTo>
                      <a:pt x="50" y="2"/>
                    </a:lnTo>
                    <a:lnTo>
                      <a:pt x="44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169E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1" name="Freeform 128"/>
              <p:cNvSpPr>
                <a:spLocks/>
              </p:cNvSpPr>
              <p:nvPr/>
            </p:nvSpPr>
            <p:spPr bwMode="auto">
              <a:xfrm>
                <a:off x="-3371850" y="2487613"/>
                <a:ext cx="22225" cy="28575"/>
              </a:xfrm>
              <a:custGeom>
                <a:avLst/>
                <a:gdLst>
                  <a:gd name="T0" fmla="*/ 8 w 14"/>
                  <a:gd name="T1" fmla="*/ 0 h 18"/>
                  <a:gd name="T2" fmla="*/ 0 w 14"/>
                  <a:gd name="T3" fmla="*/ 2 h 18"/>
                  <a:gd name="T4" fmla="*/ 4 w 14"/>
                  <a:gd name="T5" fmla="*/ 18 h 18"/>
                  <a:gd name="T6" fmla="*/ 14 w 14"/>
                  <a:gd name="T7" fmla="*/ 16 h 18"/>
                  <a:gd name="T8" fmla="*/ 8 w 1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8">
                    <a:moveTo>
                      <a:pt x="8" y="0"/>
                    </a:moveTo>
                    <a:lnTo>
                      <a:pt x="0" y="2"/>
                    </a:lnTo>
                    <a:lnTo>
                      <a:pt x="4" y="18"/>
                    </a:lnTo>
                    <a:lnTo>
                      <a:pt x="14" y="16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2" name="Freeform 129"/>
              <p:cNvSpPr>
                <a:spLocks/>
              </p:cNvSpPr>
              <p:nvPr/>
            </p:nvSpPr>
            <p:spPr bwMode="auto">
              <a:xfrm>
                <a:off x="-3441700" y="2268537"/>
                <a:ext cx="82550" cy="222250"/>
              </a:xfrm>
              <a:custGeom>
                <a:avLst/>
                <a:gdLst>
                  <a:gd name="T0" fmla="*/ 16 w 52"/>
                  <a:gd name="T1" fmla="*/ 0 h 140"/>
                  <a:gd name="T2" fmla="*/ 16 w 52"/>
                  <a:gd name="T3" fmla="*/ 0 h 140"/>
                  <a:gd name="T4" fmla="*/ 8 w 52"/>
                  <a:gd name="T5" fmla="*/ 4 h 140"/>
                  <a:gd name="T6" fmla="*/ 2 w 52"/>
                  <a:gd name="T7" fmla="*/ 10 h 140"/>
                  <a:gd name="T8" fmla="*/ 0 w 52"/>
                  <a:gd name="T9" fmla="*/ 16 h 140"/>
                  <a:gd name="T10" fmla="*/ 2 w 52"/>
                  <a:gd name="T11" fmla="*/ 26 h 140"/>
                  <a:gd name="T12" fmla="*/ 30 w 52"/>
                  <a:gd name="T13" fmla="*/ 130 h 140"/>
                  <a:gd name="T14" fmla="*/ 30 w 52"/>
                  <a:gd name="T15" fmla="*/ 130 h 140"/>
                  <a:gd name="T16" fmla="*/ 32 w 52"/>
                  <a:gd name="T17" fmla="*/ 134 h 140"/>
                  <a:gd name="T18" fmla="*/ 36 w 52"/>
                  <a:gd name="T19" fmla="*/ 138 h 140"/>
                  <a:gd name="T20" fmla="*/ 38 w 52"/>
                  <a:gd name="T21" fmla="*/ 140 h 140"/>
                  <a:gd name="T22" fmla="*/ 44 w 52"/>
                  <a:gd name="T23" fmla="*/ 140 h 140"/>
                  <a:gd name="T24" fmla="*/ 52 w 52"/>
                  <a:gd name="T25" fmla="*/ 138 h 140"/>
                  <a:gd name="T26" fmla="*/ 16 w 52"/>
                  <a:gd name="T2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" h="140">
                    <a:moveTo>
                      <a:pt x="16" y="0"/>
                    </a:moveTo>
                    <a:lnTo>
                      <a:pt x="16" y="0"/>
                    </a:lnTo>
                    <a:lnTo>
                      <a:pt x="8" y="4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6"/>
                    </a:lnTo>
                    <a:lnTo>
                      <a:pt x="30" y="130"/>
                    </a:lnTo>
                    <a:lnTo>
                      <a:pt x="30" y="130"/>
                    </a:lnTo>
                    <a:lnTo>
                      <a:pt x="32" y="134"/>
                    </a:lnTo>
                    <a:lnTo>
                      <a:pt x="36" y="138"/>
                    </a:lnTo>
                    <a:lnTo>
                      <a:pt x="38" y="140"/>
                    </a:lnTo>
                    <a:lnTo>
                      <a:pt x="44" y="140"/>
                    </a:lnTo>
                    <a:lnTo>
                      <a:pt x="52" y="13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CC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3" name="Freeform 130"/>
              <p:cNvSpPr>
                <a:spLocks/>
              </p:cNvSpPr>
              <p:nvPr/>
            </p:nvSpPr>
            <p:spPr bwMode="auto">
              <a:xfrm>
                <a:off x="-3416300" y="2268537"/>
                <a:ext cx="85725" cy="219075"/>
              </a:xfrm>
              <a:custGeom>
                <a:avLst/>
                <a:gdLst>
                  <a:gd name="T0" fmla="*/ 48 w 54"/>
                  <a:gd name="T1" fmla="*/ 134 h 138"/>
                  <a:gd name="T2" fmla="*/ 48 w 54"/>
                  <a:gd name="T3" fmla="*/ 134 h 138"/>
                  <a:gd name="T4" fmla="*/ 50 w 54"/>
                  <a:gd name="T5" fmla="*/ 132 h 138"/>
                  <a:gd name="T6" fmla="*/ 54 w 54"/>
                  <a:gd name="T7" fmla="*/ 128 h 138"/>
                  <a:gd name="T8" fmla="*/ 54 w 54"/>
                  <a:gd name="T9" fmla="*/ 124 h 138"/>
                  <a:gd name="T10" fmla="*/ 54 w 54"/>
                  <a:gd name="T11" fmla="*/ 118 h 138"/>
                  <a:gd name="T12" fmla="*/ 24 w 54"/>
                  <a:gd name="T13" fmla="*/ 14 h 138"/>
                  <a:gd name="T14" fmla="*/ 24 w 54"/>
                  <a:gd name="T15" fmla="*/ 14 h 138"/>
                  <a:gd name="T16" fmla="*/ 20 w 54"/>
                  <a:gd name="T17" fmla="*/ 6 h 138"/>
                  <a:gd name="T18" fmla="*/ 14 w 54"/>
                  <a:gd name="T19" fmla="*/ 2 h 138"/>
                  <a:gd name="T20" fmla="*/ 8 w 54"/>
                  <a:gd name="T21" fmla="*/ 0 h 138"/>
                  <a:gd name="T22" fmla="*/ 0 w 54"/>
                  <a:gd name="T23" fmla="*/ 0 h 138"/>
                  <a:gd name="T24" fmla="*/ 36 w 54"/>
                  <a:gd name="T25" fmla="*/ 138 h 138"/>
                  <a:gd name="T26" fmla="*/ 48 w 54"/>
                  <a:gd name="T27" fmla="*/ 1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138">
                    <a:moveTo>
                      <a:pt x="48" y="134"/>
                    </a:moveTo>
                    <a:lnTo>
                      <a:pt x="48" y="134"/>
                    </a:lnTo>
                    <a:lnTo>
                      <a:pt x="50" y="132"/>
                    </a:lnTo>
                    <a:lnTo>
                      <a:pt x="54" y="128"/>
                    </a:lnTo>
                    <a:lnTo>
                      <a:pt x="54" y="124"/>
                    </a:lnTo>
                    <a:lnTo>
                      <a:pt x="54" y="118"/>
                    </a:lnTo>
                    <a:lnTo>
                      <a:pt x="24" y="14"/>
                    </a:lnTo>
                    <a:lnTo>
                      <a:pt x="24" y="14"/>
                    </a:lnTo>
                    <a:lnTo>
                      <a:pt x="20" y="6"/>
                    </a:lnTo>
                    <a:lnTo>
                      <a:pt x="14" y="2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36" y="138"/>
                    </a:lnTo>
                    <a:lnTo>
                      <a:pt x="48" y="134"/>
                    </a:lnTo>
                    <a:close/>
                  </a:path>
                </a:pathLst>
              </a:custGeom>
              <a:solidFill>
                <a:srgbClr val="F9A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7438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32000">
                <a:srgbClr val="46A9FF">
                  <a:alpha val="60000"/>
                </a:srgbClr>
              </a:gs>
              <a:gs pos="0">
                <a:srgbClr val="3366FF">
                  <a:alpha val="80000"/>
                </a:srgbClr>
              </a:gs>
              <a:gs pos="100000">
                <a:srgbClr val="4FDBFF">
                  <a:alpha val="20000"/>
                </a:srgbClr>
              </a:gs>
              <a:gs pos="71000">
                <a:srgbClr val="4FC9FF">
                  <a:alpha val="30000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0" y="-1320"/>
            <a:ext cx="9144000" cy="5143500"/>
          </a:xfrm>
          <a:prstGeom prst="rect">
            <a:avLst/>
          </a:prstGeom>
          <a:gradFill>
            <a:gsLst>
              <a:gs pos="67000">
                <a:schemeClr val="tx1">
                  <a:alpha val="0"/>
                </a:schemeClr>
              </a:gs>
              <a:gs pos="11000">
                <a:schemeClr val="tx1">
                  <a:alpha val="87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/>
          <p:cNvGrpSpPr/>
          <p:nvPr/>
        </p:nvGrpSpPr>
        <p:grpSpPr>
          <a:xfrm>
            <a:off x="3483372" y="3067582"/>
            <a:ext cx="5498273" cy="1885624"/>
            <a:chOff x="1364397" y="1559683"/>
            <a:chExt cx="4834524" cy="1657992"/>
          </a:xfrm>
        </p:grpSpPr>
        <p:sp>
          <p:nvSpPr>
            <p:cNvPr id="16" name="직사각형 15"/>
            <p:cNvSpPr/>
            <p:nvPr/>
          </p:nvSpPr>
          <p:spPr>
            <a:xfrm rot="2700000">
              <a:off x="3091361" y="1279703"/>
              <a:ext cx="72008" cy="2217703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7" name="그룹 16"/>
            <p:cNvGrpSpPr/>
            <p:nvPr/>
          </p:nvGrpSpPr>
          <p:grpSpPr>
            <a:xfrm>
              <a:off x="1364397" y="1559683"/>
              <a:ext cx="4834524" cy="1657992"/>
              <a:chOff x="1364397" y="1559683"/>
              <a:chExt cx="4834524" cy="1657992"/>
            </a:xfrm>
            <a:gradFill flip="none" rotWithShape="1">
              <a:gsLst>
                <a:gs pos="32000">
                  <a:srgbClr val="46A9FF"/>
                </a:gs>
                <a:gs pos="0">
                  <a:srgbClr val="3366FF"/>
                </a:gs>
                <a:gs pos="100000">
                  <a:srgbClr val="4FDBFF"/>
                </a:gs>
                <a:gs pos="71000">
                  <a:srgbClr val="4FC9FF"/>
                </a:gs>
              </a:gsLst>
              <a:lin ang="13500000" scaled="1"/>
              <a:tileRect/>
            </a:gradFill>
          </p:grpSpPr>
          <p:grpSp>
            <p:nvGrpSpPr>
              <p:cNvPr id="18" name="그룹 17"/>
              <p:cNvGrpSpPr/>
              <p:nvPr/>
            </p:nvGrpSpPr>
            <p:grpSpPr>
              <a:xfrm>
                <a:off x="1364397" y="1559683"/>
                <a:ext cx="2572502" cy="1300099"/>
                <a:chOff x="1364397" y="1559683"/>
                <a:chExt cx="2572502" cy="1300099"/>
              </a:xfrm>
              <a:grpFill/>
            </p:grpSpPr>
            <p:sp>
              <p:nvSpPr>
                <p:cNvPr id="23" name="직사각형 22"/>
                <p:cNvSpPr/>
                <p:nvPr/>
              </p:nvSpPr>
              <p:spPr>
                <a:xfrm rot="5400000">
                  <a:off x="2614645" y="309436"/>
                  <a:ext cx="72008" cy="257250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직사각형 23"/>
                <p:cNvSpPr/>
                <p:nvPr/>
              </p:nvSpPr>
              <p:spPr>
                <a:xfrm rot="10800000">
                  <a:off x="1364397" y="1563638"/>
                  <a:ext cx="72008" cy="129614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직사각형 24"/>
                <p:cNvSpPr/>
                <p:nvPr/>
              </p:nvSpPr>
              <p:spPr>
                <a:xfrm rot="16200000">
                  <a:off x="1580421" y="2570526"/>
                  <a:ext cx="72008" cy="50405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9" name="그룹 18"/>
              <p:cNvGrpSpPr/>
              <p:nvPr/>
            </p:nvGrpSpPr>
            <p:grpSpPr>
              <a:xfrm>
                <a:off x="2322321" y="1921297"/>
                <a:ext cx="3876600" cy="1296378"/>
                <a:chOff x="2322321" y="1921297"/>
                <a:chExt cx="3876600" cy="1296378"/>
              </a:xfrm>
              <a:grpFill/>
            </p:grpSpPr>
            <p:sp>
              <p:nvSpPr>
                <p:cNvPr id="20" name="직사각형 19"/>
                <p:cNvSpPr/>
                <p:nvPr/>
              </p:nvSpPr>
              <p:spPr>
                <a:xfrm rot="5400000">
                  <a:off x="4224617" y="1243371"/>
                  <a:ext cx="72008" cy="3876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1" name="직사각형 20"/>
                <p:cNvSpPr/>
                <p:nvPr/>
              </p:nvSpPr>
              <p:spPr>
                <a:xfrm rot="16200000">
                  <a:off x="5910889" y="1705273"/>
                  <a:ext cx="72008" cy="50405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직사각형 21"/>
                <p:cNvSpPr/>
                <p:nvPr/>
              </p:nvSpPr>
              <p:spPr>
                <a:xfrm>
                  <a:off x="6126913" y="1923678"/>
                  <a:ext cx="72008" cy="125799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8" name="Rectangle 46"/>
          <p:cNvSpPr>
            <a:spLocks noChangeArrowheads="1"/>
          </p:cNvSpPr>
          <p:nvPr/>
        </p:nvSpPr>
        <p:spPr bwMode="auto">
          <a:xfrm>
            <a:off x="3774318" y="3168285"/>
            <a:ext cx="3196928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4000" dirty="0" smtClean="0">
                <a:solidFill>
                  <a:srgbClr val="4FDBFF"/>
                </a:solidFill>
                <a:latin typeface="ic 포장마차 R" panose="02020603020101020101" pitchFamily="18" charset="-127"/>
                <a:ea typeface="ic 포장마차 R" panose="02020603020101020101" pitchFamily="18" charset="-127"/>
              </a:rPr>
              <a:t>PWB</a:t>
            </a:r>
            <a:r>
              <a:rPr kumimoji="1" lang="en-US" altLang="ko-KR" sz="4000" b="0" i="0" u="none" strike="noStrike" cap="none" normalizeH="0" dirty="0" smtClean="0">
                <a:ln>
                  <a:noFill/>
                </a:ln>
                <a:solidFill>
                  <a:srgbClr val="4FDBFF"/>
                </a:solidFill>
                <a:effectLst/>
                <a:latin typeface="ic 포장마차 R" panose="02020603020101020101" pitchFamily="18" charset="-127"/>
                <a:ea typeface="ic 포장마차 R" panose="02020603020101020101" pitchFamily="18" charset="-127"/>
              </a:rPr>
              <a:t>EI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4000" b="0" i="0" u="none" strike="noStrike" cap="none" normalizeH="0" dirty="0" smtClean="0">
                <a:ln>
                  <a:noFill/>
                </a:ln>
                <a:solidFill>
                  <a:srgbClr val="4FDBFF"/>
                </a:solidFill>
                <a:effectLst/>
                <a:latin typeface="ic 포장마차 R" panose="02020603020101020101" pitchFamily="18" charset="-127"/>
                <a:ea typeface="ic 포장마차 R" panose="02020603020101020101" pitchFamily="18" charset="-127"/>
              </a:rPr>
              <a:t>CEA</a:t>
            </a:r>
          </a:p>
        </p:txBody>
      </p:sp>
      <p:sp>
        <p:nvSpPr>
          <p:cNvPr id="9" name="Rectangle 47"/>
          <p:cNvSpPr>
            <a:spLocks noChangeArrowheads="1"/>
          </p:cNvSpPr>
          <p:nvPr/>
        </p:nvSpPr>
        <p:spPr bwMode="auto">
          <a:xfrm>
            <a:off x="4779516" y="3601008"/>
            <a:ext cx="396044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Loreeic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wqnvemnc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ipsum</a:t>
            </a:r>
            <a:r>
              <a:rPr lang="en-US" altLang="ko-KR" sz="1200" dirty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doeclorsi</a:t>
            </a:r>
            <a:endParaRPr lang="en-US" altLang="ko-KR" sz="1200" dirty="0" smtClean="0">
              <a:solidFill>
                <a:srgbClr val="4FDBFF"/>
              </a:solidFill>
              <a:latin typeface="ic 모던고딕 L" pitchFamily="18" charset="-127"/>
              <a:ea typeface="ic 모던고딕 L" pitchFamily="18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Ewivnq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eernewo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viqnrenooros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wcmeel</a:t>
            </a:r>
            <a:endParaRPr lang="en-US" altLang="ko-KR" sz="1200" dirty="0" smtClean="0">
              <a:solidFill>
                <a:srgbClr val="4FDBFF"/>
              </a:solidFill>
              <a:latin typeface="ic 모던고딕 L" pitchFamily="18" charset="-127"/>
              <a:ea typeface="ic 모던고딕 L" pitchFamily="18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Ewqivo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qoev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nqeorlirqnciqecr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etemllmbrvp</a:t>
            </a:r>
            <a:endParaRPr lang="en-US" altLang="ko-KR" sz="1200" dirty="0" smtClean="0">
              <a:solidFill>
                <a:srgbClr val="4FDBFF"/>
              </a:solidFill>
              <a:latin typeface="ic 모던고딕 L" pitchFamily="18" charset="-127"/>
              <a:ea typeface="ic 모던고딕 L" pitchFamily="18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Eqivq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nvoqweicnqivqneirelnbwelrn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vilqc</a:t>
            </a:r>
            <a:r>
              <a:rPr lang="en-US" altLang="ko-KR" sz="1200" dirty="0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1200" dirty="0" err="1" smtClean="0">
                <a:solidFill>
                  <a:srgbClr val="4FDBFF"/>
                </a:solidFill>
                <a:latin typeface="ic 모던고딕 L" pitchFamily="18" charset="-127"/>
                <a:ea typeface="ic 모던고딕 L" pitchFamily="18" charset="-127"/>
              </a:rPr>
              <a:t>ewnrel</a:t>
            </a:r>
            <a:endParaRPr lang="en-US" altLang="ko-KR" sz="1200" dirty="0" smtClean="0">
              <a:solidFill>
                <a:srgbClr val="4FDBFF"/>
              </a:solidFill>
              <a:latin typeface="ic 모던고딕 L" pitchFamily="18" charset="-127"/>
              <a:ea typeface="ic 모던고딕 L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03094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32000">
                <a:srgbClr val="46A9FF"/>
              </a:gs>
              <a:gs pos="0">
                <a:srgbClr val="3366FF"/>
              </a:gs>
              <a:gs pos="100000">
                <a:srgbClr val="4FDBFF"/>
              </a:gs>
              <a:gs pos="71000">
                <a:srgbClr val="4FC9FF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95000"/>
              <a:lumOff val="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2579407" y="3978002"/>
            <a:ext cx="1176245" cy="789190"/>
            <a:chOff x="2480292" y="4083918"/>
            <a:chExt cx="1176245" cy="789190"/>
          </a:xfrm>
        </p:grpSpPr>
        <p:sp>
          <p:nvSpPr>
            <p:cNvPr id="149" name="Rectangle 68"/>
            <p:cNvSpPr>
              <a:spLocks noChangeArrowheads="1"/>
            </p:cNvSpPr>
            <p:nvPr/>
          </p:nvSpPr>
          <p:spPr bwMode="auto">
            <a:xfrm>
              <a:off x="2528370" y="4503776"/>
              <a:ext cx="11281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/>
              <a:r>
                <a:rPr lang="en-US" altLang="ko-KR" sz="120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Lorem iplsullld</a:t>
              </a:r>
            </a:p>
            <a:p>
              <a:pPr lvl="0"/>
              <a:r>
                <a:rPr lang="en-US" altLang="ko-KR" sz="120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wcewml oeacc</a:t>
              </a:r>
            </a:p>
          </p:txBody>
        </p:sp>
        <p:sp>
          <p:nvSpPr>
            <p:cNvPr id="150" name="직사각형 149"/>
            <p:cNvSpPr/>
            <p:nvPr/>
          </p:nvSpPr>
          <p:spPr>
            <a:xfrm>
              <a:off x="2480292" y="4083918"/>
              <a:ext cx="115212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TYPE  A</a:t>
              </a:r>
            </a:p>
          </p:txBody>
        </p:sp>
      </p:grpSp>
      <p:grpSp>
        <p:nvGrpSpPr>
          <p:cNvPr id="151" name="그룹 150"/>
          <p:cNvGrpSpPr/>
          <p:nvPr/>
        </p:nvGrpSpPr>
        <p:grpSpPr>
          <a:xfrm>
            <a:off x="4847658" y="3978002"/>
            <a:ext cx="1176245" cy="789190"/>
            <a:chOff x="2480292" y="4083918"/>
            <a:chExt cx="1176245" cy="789190"/>
          </a:xfrm>
        </p:grpSpPr>
        <p:sp>
          <p:nvSpPr>
            <p:cNvPr id="152" name="Rectangle 68"/>
            <p:cNvSpPr>
              <a:spLocks noChangeArrowheads="1"/>
            </p:cNvSpPr>
            <p:nvPr/>
          </p:nvSpPr>
          <p:spPr bwMode="auto">
            <a:xfrm>
              <a:off x="2528370" y="4503776"/>
              <a:ext cx="11281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/>
              <a:r>
                <a:rPr lang="en-US" altLang="ko-KR" sz="120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Lorem iplsullld</a:t>
              </a:r>
            </a:p>
            <a:p>
              <a:pPr lvl="0"/>
              <a:r>
                <a:rPr lang="en-US" altLang="ko-KR" sz="120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wcewml oeacc</a:t>
              </a:r>
            </a:p>
          </p:txBody>
        </p:sp>
        <p:sp>
          <p:nvSpPr>
            <p:cNvPr id="153" name="직사각형 152"/>
            <p:cNvSpPr/>
            <p:nvPr/>
          </p:nvSpPr>
          <p:spPr>
            <a:xfrm>
              <a:off x="2480292" y="4083918"/>
              <a:ext cx="115212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smtClean="0">
                  <a:solidFill>
                    <a:schemeClr val="bg1"/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TYPE  B</a:t>
              </a:r>
            </a:p>
          </p:txBody>
        </p:sp>
      </p:grpSp>
      <p:grpSp>
        <p:nvGrpSpPr>
          <p:cNvPr id="158" name="그룹 157"/>
          <p:cNvGrpSpPr/>
          <p:nvPr/>
        </p:nvGrpSpPr>
        <p:grpSpPr>
          <a:xfrm>
            <a:off x="7110250" y="3978002"/>
            <a:ext cx="1176245" cy="789190"/>
            <a:chOff x="2480292" y="4083918"/>
            <a:chExt cx="1176245" cy="789190"/>
          </a:xfrm>
        </p:grpSpPr>
        <p:sp>
          <p:nvSpPr>
            <p:cNvPr id="159" name="Rectangle 68"/>
            <p:cNvSpPr>
              <a:spLocks noChangeArrowheads="1"/>
            </p:cNvSpPr>
            <p:nvPr/>
          </p:nvSpPr>
          <p:spPr bwMode="auto">
            <a:xfrm>
              <a:off x="2528370" y="4503776"/>
              <a:ext cx="11281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/>
              <a:r>
                <a:rPr lang="en-US" altLang="ko-KR" sz="120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Lorem iplsullld</a:t>
              </a:r>
            </a:p>
            <a:p>
              <a:pPr lvl="0"/>
              <a:r>
                <a:rPr lang="en-US" altLang="ko-KR" sz="120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wcewml oeacc</a:t>
              </a:r>
            </a:p>
          </p:txBody>
        </p:sp>
        <p:sp>
          <p:nvSpPr>
            <p:cNvPr id="160" name="직사각형 159"/>
            <p:cNvSpPr/>
            <p:nvPr/>
          </p:nvSpPr>
          <p:spPr>
            <a:xfrm>
              <a:off x="2480292" y="4083918"/>
              <a:ext cx="115212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smtClean="0">
                  <a:solidFill>
                    <a:schemeClr val="bg1"/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TYPE  </a:t>
              </a:r>
              <a:r>
                <a:rPr lang="en-US" altLang="ko-KR" sz="2000">
                  <a:solidFill>
                    <a:schemeClr val="bg1"/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C</a:t>
              </a:r>
              <a:endParaRPr lang="en-US" altLang="ko-KR" sz="2000" smtClean="0">
                <a:solidFill>
                  <a:schemeClr val="bg1"/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459565" y="294966"/>
            <a:ext cx="8288899" cy="3645568"/>
            <a:chOff x="459565" y="294966"/>
            <a:chExt cx="8288899" cy="3645568"/>
          </a:xfrm>
        </p:grpSpPr>
        <p:sp>
          <p:nvSpPr>
            <p:cNvPr id="85" name="Rectangle 46"/>
            <p:cNvSpPr>
              <a:spLocks noChangeArrowheads="1"/>
            </p:cNvSpPr>
            <p:nvPr/>
          </p:nvSpPr>
          <p:spPr bwMode="auto">
            <a:xfrm>
              <a:off x="2056078" y="646865"/>
              <a:ext cx="6692386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3600" dirty="0" smtClean="0">
                  <a:solidFill>
                    <a:schemeClr val="bg1"/>
                  </a:solidFill>
                  <a:latin typeface="ic 포장마차 R" panose="02020603020101020101" pitchFamily="18" charset="-127"/>
                  <a:ea typeface="ic 포장마차 R" panose="02020603020101020101" pitchFamily="18" charset="-127"/>
                </a:rPr>
                <a:t>ECA </a:t>
              </a:r>
              <a:r>
                <a:rPr kumimoji="1" lang="en-US" altLang="ko-KR" sz="36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ic 포장마차 R" panose="02020603020101020101" pitchFamily="18" charset="-127"/>
                  <a:ea typeface="ic 포장마차 R" panose="02020603020101020101" pitchFamily="18" charset="-127"/>
                </a:rPr>
                <a:t>ECEACE WRMEIUCEOWJ</a:t>
              </a:r>
            </a:p>
          </p:txBody>
        </p:sp>
        <p:sp>
          <p:nvSpPr>
            <p:cNvPr id="86" name="Rectangle 47"/>
            <p:cNvSpPr>
              <a:spLocks noChangeArrowheads="1"/>
            </p:cNvSpPr>
            <p:nvPr/>
          </p:nvSpPr>
          <p:spPr bwMode="auto">
            <a:xfrm>
              <a:off x="2095441" y="1228341"/>
              <a:ext cx="642595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120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ipsum </a:t>
              </a:r>
              <a:r>
                <a:rPr lang="en-US" altLang="ko-KR" sz="120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dolorsi nochoros  wcmerel ecr Sietejmceenrmnewojl eicwqnecoeivwenrier</a:t>
              </a: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459565" y="294966"/>
              <a:ext cx="8067216" cy="3645568"/>
              <a:chOff x="459565" y="294966"/>
              <a:chExt cx="8067216" cy="3645568"/>
            </a:xfrm>
          </p:grpSpPr>
          <p:sp>
            <p:nvSpPr>
              <p:cNvPr id="161" name="직사각형 160"/>
              <p:cNvSpPr/>
              <p:nvPr/>
            </p:nvSpPr>
            <p:spPr>
              <a:xfrm rot="1967409">
                <a:off x="2346587" y="294966"/>
                <a:ext cx="92619" cy="1906488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" name="그룹 8"/>
              <p:cNvGrpSpPr/>
              <p:nvPr/>
            </p:nvGrpSpPr>
            <p:grpSpPr>
              <a:xfrm>
                <a:off x="459565" y="393301"/>
                <a:ext cx="8067216" cy="3547233"/>
                <a:chOff x="459565" y="393301"/>
                <a:chExt cx="8067216" cy="3547233"/>
              </a:xfrm>
              <a:gradFill>
                <a:gsLst>
                  <a:gs pos="32000">
                    <a:srgbClr val="46A9FF"/>
                  </a:gs>
                  <a:gs pos="0">
                    <a:srgbClr val="3366FF"/>
                  </a:gs>
                  <a:gs pos="100000">
                    <a:srgbClr val="4FDBFF"/>
                  </a:gs>
                  <a:gs pos="71000">
                    <a:srgbClr val="4FC9FF"/>
                  </a:gs>
                </a:gsLst>
                <a:lin ang="13500000" scaled="1"/>
              </a:gradFill>
            </p:grpSpPr>
            <p:grpSp>
              <p:nvGrpSpPr>
                <p:cNvPr id="118" name="그룹 117"/>
                <p:cNvGrpSpPr/>
                <p:nvPr/>
              </p:nvGrpSpPr>
              <p:grpSpPr>
                <a:xfrm>
                  <a:off x="459565" y="393301"/>
                  <a:ext cx="2488503" cy="969794"/>
                  <a:chOff x="1364396" y="1559685"/>
                  <a:chExt cx="2134229" cy="831730"/>
                </a:xfrm>
                <a:grpFill/>
              </p:grpSpPr>
              <p:sp>
                <p:nvSpPr>
                  <p:cNvPr id="127" name="직사각형 126"/>
                  <p:cNvSpPr/>
                  <p:nvPr/>
                </p:nvSpPr>
                <p:spPr>
                  <a:xfrm rot="5400000">
                    <a:off x="2395507" y="528574"/>
                    <a:ext cx="72008" cy="2134229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28" name="직사각형 127"/>
                  <p:cNvSpPr/>
                  <p:nvPr/>
                </p:nvSpPr>
                <p:spPr>
                  <a:xfrm rot="10800000">
                    <a:off x="1364397" y="1563638"/>
                    <a:ext cx="72008" cy="827777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29" name="직사각형 128"/>
                  <p:cNvSpPr/>
                  <p:nvPr/>
                </p:nvSpPr>
                <p:spPr>
                  <a:xfrm rot="16200000">
                    <a:off x="1949380" y="1734423"/>
                    <a:ext cx="72008" cy="124197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31" name="직사각형 130"/>
                <p:cNvSpPr/>
                <p:nvPr/>
              </p:nvSpPr>
              <p:spPr>
                <a:xfrm rot="16200000">
                  <a:off x="4746044" y="-888900"/>
                  <a:ext cx="83961" cy="59046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0" name="액자 139"/>
                <p:cNvSpPr/>
                <p:nvPr/>
              </p:nvSpPr>
              <p:spPr>
                <a:xfrm>
                  <a:off x="2339122" y="2283718"/>
                  <a:ext cx="1656816" cy="1656816"/>
                </a:xfrm>
                <a:prstGeom prst="frame">
                  <a:avLst>
                    <a:gd name="adj1" fmla="val 559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2" name="액자 141"/>
                <p:cNvSpPr/>
                <p:nvPr/>
              </p:nvSpPr>
              <p:spPr>
                <a:xfrm>
                  <a:off x="4604543" y="2283718"/>
                  <a:ext cx="1656816" cy="1656816"/>
                </a:xfrm>
                <a:prstGeom prst="frame">
                  <a:avLst>
                    <a:gd name="adj1" fmla="val 559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3" name="액자 142"/>
                <p:cNvSpPr/>
                <p:nvPr/>
              </p:nvSpPr>
              <p:spPr>
                <a:xfrm>
                  <a:off x="6869965" y="2283718"/>
                  <a:ext cx="1656816" cy="1656816"/>
                </a:xfrm>
                <a:prstGeom prst="frame">
                  <a:avLst>
                    <a:gd name="adj1" fmla="val 559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5" name="직사각형 144"/>
                <p:cNvSpPr/>
                <p:nvPr/>
              </p:nvSpPr>
              <p:spPr>
                <a:xfrm>
                  <a:off x="3125549" y="2094561"/>
                  <a:ext cx="83961" cy="21461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6" name="직사각형 145"/>
                <p:cNvSpPr/>
                <p:nvPr/>
              </p:nvSpPr>
              <p:spPr>
                <a:xfrm>
                  <a:off x="5393801" y="2094561"/>
                  <a:ext cx="83961" cy="21461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7" name="직사각형 146"/>
                <p:cNvSpPr/>
                <p:nvPr/>
              </p:nvSpPr>
              <p:spPr>
                <a:xfrm>
                  <a:off x="7656393" y="2094561"/>
                  <a:ext cx="83961" cy="21461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7" name="그룹 6"/>
          <p:cNvGrpSpPr/>
          <p:nvPr/>
        </p:nvGrpSpPr>
        <p:grpSpPr>
          <a:xfrm>
            <a:off x="2507319" y="2450319"/>
            <a:ext cx="1344000" cy="1332868"/>
            <a:chOff x="2507319" y="2450319"/>
            <a:chExt cx="1344000" cy="1332868"/>
          </a:xfrm>
        </p:grpSpPr>
        <p:sp>
          <p:nvSpPr>
            <p:cNvPr id="8" name="직사각형 7"/>
            <p:cNvSpPr/>
            <p:nvPr/>
          </p:nvSpPr>
          <p:spPr>
            <a:xfrm>
              <a:off x="2507319" y="2450319"/>
              <a:ext cx="1344000" cy="1332868"/>
            </a:xfrm>
            <a:prstGeom prst="rect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2595478" y="2765089"/>
              <a:ext cx="1119984" cy="694074"/>
              <a:chOff x="-1496267" y="1074737"/>
              <a:chExt cx="676275" cy="419100"/>
            </a:xfrm>
          </p:grpSpPr>
          <p:sp>
            <p:nvSpPr>
              <p:cNvPr id="182" name="Freeform 243"/>
              <p:cNvSpPr>
                <a:spLocks/>
              </p:cNvSpPr>
              <p:nvPr/>
            </p:nvSpPr>
            <p:spPr bwMode="auto">
              <a:xfrm>
                <a:off x="-1308942" y="1074737"/>
                <a:ext cx="330200" cy="231775"/>
              </a:xfrm>
              <a:custGeom>
                <a:avLst/>
                <a:gdLst>
                  <a:gd name="T0" fmla="*/ 154 w 208"/>
                  <a:gd name="T1" fmla="*/ 0 h 146"/>
                  <a:gd name="T2" fmla="*/ 154 w 208"/>
                  <a:gd name="T3" fmla="*/ 0 h 146"/>
                  <a:gd name="T4" fmla="*/ 138 w 208"/>
                  <a:gd name="T5" fmla="*/ 0 h 146"/>
                  <a:gd name="T6" fmla="*/ 124 w 208"/>
                  <a:gd name="T7" fmla="*/ 4 h 146"/>
                  <a:gd name="T8" fmla="*/ 110 w 208"/>
                  <a:gd name="T9" fmla="*/ 6 h 146"/>
                  <a:gd name="T10" fmla="*/ 96 w 208"/>
                  <a:gd name="T11" fmla="*/ 12 h 146"/>
                  <a:gd name="T12" fmla="*/ 82 w 208"/>
                  <a:gd name="T13" fmla="*/ 18 h 146"/>
                  <a:gd name="T14" fmla="*/ 70 w 208"/>
                  <a:gd name="T15" fmla="*/ 24 h 146"/>
                  <a:gd name="T16" fmla="*/ 58 w 208"/>
                  <a:gd name="T17" fmla="*/ 34 h 146"/>
                  <a:gd name="T18" fmla="*/ 48 w 208"/>
                  <a:gd name="T19" fmla="*/ 42 h 146"/>
                  <a:gd name="T20" fmla="*/ 38 w 208"/>
                  <a:gd name="T21" fmla="*/ 54 h 146"/>
                  <a:gd name="T22" fmla="*/ 28 w 208"/>
                  <a:gd name="T23" fmla="*/ 64 h 146"/>
                  <a:gd name="T24" fmla="*/ 20 w 208"/>
                  <a:gd name="T25" fmla="*/ 76 h 146"/>
                  <a:gd name="T26" fmla="*/ 14 w 208"/>
                  <a:gd name="T27" fmla="*/ 90 h 146"/>
                  <a:gd name="T28" fmla="*/ 8 w 208"/>
                  <a:gd name="T29" fmla="*/ 102 h 146"/>
                  <a:gd name="T30" fmla="*/ 4 w 208"/>
                  <a:gd name="T31" fmla="*/ 116 h 146"/>
                  <a:gd name="T32" fmla="*/ 2 w 208"/>
                  <a:gd name="T33" fmla="*/ 132 h 146"/>
                  <a:gd name="T34" fmla="*/ 0 w 208"/>
                  <a:gd name="T35" fmla="*/ 146 h 146"/>
                  <a:gd name="T36" fmla="*/ 74 w 208"/>
                  <a:gd name="T37" fmla="*/ 146 h 146"/>
                  <a:gd name="T38" fmla="*/ 74 w 208"/>
                  <a:gd name="T39" fmla="*/ 146 h 146"/>
                  <a:gd name="T40" fmla="*/ 78 w 208"/>
                  <a:gd name="T41" fmla="*/ 134 h 146"/>
                  <a:gd name="T42" fmla="*/ 82 w 208"/>
                  <a:gd name="T43" fmla="*/ 120 h 146"/>
                  <a:gd name="T44" fmla="*/ 88 w 208"/>
                  <a:gd name="T45" fmla="*/ 110 h 146"/>
                  <a:gd name="T46" fmla="*/ 96 w 208"/>
                  <a:gd name="T47" fmla="*/ 100 h 146"/>
                  <a:gd name="T48" fmla="*/ 106 w 208"/>
                  <a:gd name="T49" fmla="*/ 90 h 146"/>
                  <a:gd name="T50" fmla="*/ 118 w 208"/>
                  <a:gd name="T51" fmla="*/ 84 h 146"/>
                  <a:gd name="T52" fmla="*/ 130 w 208"/>
                  <a:gd name="T53" fmla="*/ 78 h 146"/>
                  <a:gd name="T54" fmla="*/ 142 w 208"/>
                  <a:gd name="T55" fmla="*/ 76 h 146"/>
                  <a:gd name="T56" fmla="*/ 208 w 208"/>
                  <a:gd name="T57" fmla="*/ 10 h 146"/>
                  <a:gd name="T58" fmla="*/ 208 w 208"/>
                  <a:gd name="T59" fmla="*/ 10 h 146"/>
                  <a:gd name="T60" fmla="*/ 196 w 208"/>
                  <a:gd name="T61" fmla="*/ 6 h 146"/>
                  <a:gd name="T62" fmla="*/ 182 w 208"/>
                  <a:gd name="T63" fmla="*/ 2 h 146"/>
                  <a:gd name="T64" fmla="*/ 168 w 208"/>
                  <a:gd name="T65" fmla="*/ 0 h 146"/>
                  <a:gd name="T66" fmla="*/ 154 w 208"/>
                  <a:gd name="T67" fmla="*/ 0 h 146"/>
                  <a:gd name="T68" fmla="*/ 154 w 208"/>
                  <a:gd name="T69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8" h="146">
                    <a:moveTo>
                      <a:pt x="154" y="0"/>
                    </a:moveTo>
                    <a:lnTo>
                      <a:pt x="154" y="0"/>
                    </a:lnTo>
                    <a:lnTo>
                      <a:pt x="138" y="0"/>
                    </a:lnTo>
                    <a:lnTo>
                      <a:pt x="124" y="4"/>
                    </a:lnTo>
                    <a:lnTo>
                      <a:pt x="110" y="6"/>
                    </a:lnTo>
                    <a:lnTo>
                      <a:pt x="96" y="12"/>
                    </a:lnTo>
                    <a:lnTo>
                      <a:pt x="82" y="18"/>
                    </a:lnTo>
                    <a:lnTo>
                      <a:pt x="70" y="24"/>
                    </a:lnTo>
                    <a:lnTo>
                      <a:pt x="58" y="34"/>
                    </a:lnTo>
                    <a:lnTo>
                      <a:pt x="48" y="42"/>
                    </a:lnTo>
                    <a:lnTo>
                      <a:pt x="38" y="54"/>
                    </a:lnTo>
                    <a:lnTo>
                      <a:pt x="28" y="64"/>
                    </a:lnTo>
                    <a:lnTo>
                      <a:pt x="20" y="76"/>
                    </a:lnTo>
                    <a:lnTo>
                      <a:pt x="14" y="90"/>
                    </a:lnTo>
                    <a:lnTo>
                      <a:pt x="8" y="102"/>
                    </a:lnTo>
                    <a:lnTo>
                      <a:pt x="4" y="116"/>
                    </a:lnTo>
                    <a:lnTo>
                      <a:pt x="2" y="132"/>
                    </a:lnTo>
                    <a:lnTo>
                      <a:pt x="0" y="146"/>
                    </a:lnTo>
                    <a:lnTo>
                      <a:pt x="74" y="146"/>
                    </a:lnTo>
                    <a:lnTo>
                      <a:pt x="74" y="146"/>
                    </a:lnTo>
                    <a:lnTo>
                      <a:pt x="78" y="134"/>
                    </a:lnTo>
                    <a:lnTo>
                      <a:pt x="82" y="120"/>
                    </a:lnTo>
                    <a:lnTo>
                      <a:pt x="88" y="110"/>
                    </a:lnTo>
                    <a:lnTo>
                      <a:pt x="96" y="100"/>
                    </a:lnTo>
                    <a:lnTo>
                      <a:pt x="106" y="90"/>
                    </a:lnTo>
                    <a:lnTo>
                      <a:pt x="118" y="84"/>
                    </a:lnTo>
                    <a:lnTo>
                      <a:pt x="130" y="78"/>
                    </a:lnTo>
                    <a:lnTo>
                      <a:pt x="142" y="76"/>
                    </a:lnTo>
                    <a:lnTo>
                      <a:pt x="208" y="10"/>
                    </a:lnTo>
                    <a:lnTo>
                      <a:pt x="208" y="10"/>
                    </a:lnTo>
                    <a:lnTo>
                      <a:pt x="196" y="6"/>
                    </a:lnTo>
                    <a:lnTo>
                      <a:pt x="182" y="2"/>
                    </a:lnTo>
                    <a:lnTo>
                      <a:pt x="168" y="0"/>
                    </a:lnTo>
                    <a:lnTo>
                      <a:pt x="154" y="0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rgbClr val="4049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3" name="Freeform 244"/>
              <p:cNvSpPr>
                <a:spLocks/>
              </p:cNvSpPr>
              <p:nvPr/>
            </p:nvSpPr>
            <p:spPr bwMode="auto">
              <a:xfrm>
                <a:off x="-1083517" y="1090612"/>
                <a:ext cx="263525" cy="215900"/>
              </a:xfrm>
              <a:custGeom>
                <a:avLst/>
                <a:gdLst>
                  <a:gd name="T0" fmla="*/ 66 w 166"/>
                  <a:gd name="T1" fmla="*/ 0 h 136"/>
                  <a:gd name="T2" fmla="*/ 0 w 166"/>
                  <a:gd name="T3" fmla="*/ 66 h 136"/>
                  <a:gd name="T4" fmla="*/ 0 w 166"/>
                  <a:gd name="T5" fmla="*/ 66 h 136"/>
                  <a:gd name="T6" fmla="*/ 12 w 166"/>
                  <a:gd name="T7" fmla="*/ 64 h 136"/>
                  <a:gd name="T8" fmla="*/ 12 w 166"/>
                  <a:gd name="T9" fmla="*/ 64 h 136"/>
                  <a:gd name="T10" fmla="*/ 28 w 166"/>
                  <a:gd name="T11" fmla="*/ 66 h 136"/>
                  <a:gd name="T12" fmla="*/ 42 w 166"/>
                  <a:gd name="T13" fmla="*/ 70 h 136"/>
                  <a:gd name="T14" fmla="*/ 54 w 166"/>
                  <a:gd name="T15" fmla="*/ 76 h 136"/>
                  <a:gd name="T16" fmla="*/ 66 w 166"/>
                  <a:gd name="T17" fmla="*/ 86 h 136"/>
                  <a:gd name="T18" fmla="*/ 76 w 166"/>
                  <a:gd name="T19" fmla="*/ 96 h 136"/>
                  <a:gd name="T20" fmla="*/ 84 w 166"/>
                  <a:gd name="T21" fmla="*/ 108 h 136"/>
                  <a:gd name="T22" fmla="*/ 88 w 166"/>
                  <a:gd name="T23" fmla="*/ 122 h 136"/>
                  <a:gd name="T24" fmla="*/ 92 w 166"/>
                  <a:gd name="T25" fmla="*/ 136 h 136"/>
                  <a:gd name="T26" fmla="*/ 166 w 166"/>
                  <a:gd name="T27" fmla="*/ 136 h 136"/>
                  <a:gd name="T28" fmla="*/ 166 w 166"/>
                  <a:gd name="T29" fmla="*/ 136 h 136"/>
                  <a:gd name="T30" fmla="*/ 164 w 166"/>
                  <a:gd name="T31" fmla="*/ 114 h 136"/>
                  <a:gd name="T32" fmla="*/ 156 w 166"/>
                  <a:gd name="T33" fmla="*/ 92 h 136"/>
                  <a:gd name="T34" fmla="*/ 148 w 166"/>
                  <a:gd name="T35" fmla="*/ 72 h 136"/>
                  <a:gd name="T36" fmla="*/ 136 w 166"/>
                  <a:gd name="T37" fmla="*/ 52 h 136"/>
                  <a:gd name="T38" fmla="*/ 122 w 166"/>
                  <a:gd name="T39" fmla="*/ 36 h 136"/>
                  <a:gd name="T40" fmla="*/ 106 w 166"/>
                  <a:gd name="T41" fmla="*/ 22 h 136"/>
                  <a:gd name="T42" fmla="*/ 86 w 166"/>
                  <a:gd name="T43" fmla="*/ 10 h 136"/>
                  <a:gd name="T44" fmla="*/ 66 w 166"/>
                  <a:gd name="T45" fmla="*/ 0 h 136"/>
                  <a:gd name="T46" fmla="*/ 66 w 166"/>
                  <a:gd name="T47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66" h="136">
                    <a:moveTo>
                      <a:pt x="66" y="0"/>
                    </a:moveTo>
                    <a:lnTo>
                      <a:pt x="0" y="66"/>
                    </a:lnTo>
                    <a:lnTo>
                      <a:pt x="0" y="66"/>
                    </a:lnTo>
                    <a:lnTo>
                      <a:pt x="12" y="64"/>
                    </a:lnTo>
                    <a:lnTo>
                      <a:pt x="12" y="64"/>
                    </a:lnTo>
                    <a:lnTo>
                      <a:pt x="28" y="66"/>
                    </a:lnTo>
                    <a:lnTo>
                      <a:pt x="42" y="70"/>
                    </a:lnTo>
                    <a:lnTo>
                      <a:pt x="54" y="76"/>
                    </a:lnTo>
                    <a:lnTo>
                      <a:pt x="66" y="86"/>
                    </a:lnTo>
                    <a:lnTo>
                      <a:pt x="76" y="96"/>
                    </a:lnTo>
                    <a:lnTo>
                      <a:pt x="84" y="108"/>
                    </a:lnTo>
                    <a:lnTo>
                      <a:pt x="88" y="122"/>
                    </a:lnTo>
                    <a:lnTo>
                      <a:pt x="92" y="136"/>
                    </a:lnTo>
                    <a:lnTo>
                      <a:pt x="166" y="136"/>
                    </a:lnTo>
                    <a:lnTo>
                      <a:pt x="166" y="136"/>
                    </a:lnTo>
                    <a:lnTo>
                      <a:pt x="164" y="114"/>
                    </a:lnTo>
                    <a:lnTo>
                      <a:pt x="156" y="92"/>
                    </a:lnTo>
                    <a:lnTo>
                      <a:pt x="148" y="72"/>
                    </a:lnTo>
                    <a:lnTo>
                      <a:pt x="136" y="52"/>
                    </a:lnTo>
                    <a:lnTo>
                      <a:pt x="122" y="36"/>
                    </a:lnTo>
                    <a:lnTo>
                      <a:pt x="106" y="22"/>
                    </a:lnTo>
                    <a:lnTo>
                      <a:pt x="86" y="10"/>
                    </a:lnTo>
                    <a:lnTo>
                      <a:pt x="66" y="0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252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4" name="Freeform 245"/>
              <p:cNvSpPr>
                <a:spLocks/>
              </p:cNvSpPr>
              <p:nvPr/>
            </p:nvSpPr>
            <p:spPr bwMode="auto">
              <a:xfrm>
                <a:off x="-1302592" y="1074737"/>
                <a:ext cx="476250" cy="231775"/>
              </a:xfrm>
              <a:custGeom>
                <a:avLst/>
                <a:gdLst>
                  <a:gd name="T0" fmla="*/ 300 w 300"/>
                  <a:gd name="T1" fmla="*/ 116 h 146"/>
                  <a:gd name="T2" fmla="*/ 276 w 300"/>
                  <a:gd name="T3" fmla="*/ 118 h 146"/>
                  <a:gd name="T4" fmla="*/ 270 w 300"/>
                  <a:gd name="T5" fmla="*/ 104 h 146"/>
                  <a:gd name="T6" fmla="*/ 284 w 300"/>
                  <a:gd name="T7" fmla="*/ 78 h 146"/>
                  <a:gd name="T8" fmla="*/ 282 w 300"/>
                  <a:gd name="T9" fmla="*/ 76 h 146"/>
                  <a:gd name="T10" fmla="*/ 262 w 300"/>
                  <a:gd name="T11" fmla="*/ 88 h 146"/>
                  <a:gd name="T12" fmla="*/ 244 w 300"/>
                  <a:gd name="T13" fmla="*/ 64 h 146"/>
                  <a:gd name="T14" fmla="*/ 260 w 300"/>
                  <a:gd name="T15" fmla="*/ 46 h 146"/>
                  <a:gd name="T16" fmla="*/ 240 w 300"/>
                  <a:gd name="T17" fmla="*/ 62 h 146"/>
                  <a:gd name="T18" fmla="*/ 230 w 300"/>
                  <a:gd name="T19" fmla="*/ 52 h 146"/>
                  <a:gd name="T20" fmla="*/ 228 w 300"/>
                  <a:gd name="T21" fmla="*/ 22 h 146"/>
                  <a:gd name="T22" fmla="*/ 226 w 300"/>
                  <a:gd name="T23" fmla="*/ 20 h 146"/>
                  <a:gd name="T24" fmla="*/ 214 w 300"/>
                  <a:gd name="T25" fmla="*/ 40 h 146"/>
                  <a:gd name="T26" fmla="*/ 186 w 300"/>
                  <a:gd name="T27" fmla="*/ 30 h 146"/>
                  <a:gd name="T28" fmla="*/ 192 w 300"/>
                  <a:gd name="T29" fmla="*/ 6 h 146"/>
                  <a:gd name="T30" fmla="*/ 182 w 300"/>
                  <a:gd name="T31" fmla="*/ 28 h 146"/>
                  <a:gd name="T32" fmla="*/ 168 w 300"/>
                  <a:gd name="T33" fmla="*/ 26 h 146"/>
                  <a:gd name="T34" fmla="*/ 152 w 300"/>
                  <a:gd name="T35" fmla="*/ 0 h 146"/>
                  <a:gd name="T36" fmla="*/ 148 w 300"/>
                  <a:gd name="T37" fmla="*/ 0 h 146"/>
                  <a:gd name="T38" fmla="*/ 148 w 300"/>
                  <a:gd name="T39" fmla="*/ 24 h 146"/>
                  <a:gd name="T40" fmla="*/ 118 w 300"/>
                  <a:gd name="T41" fmla="*/ 28 h 146"/>
                  <a:gd name="T42" fmla="*/ 112 w 300"/>
                  <a:gd name="T43" fmla="*/ 4 h 146"/>
                  <a:gd name="T44" fmla="*/ 114 w 300"/>
                  <a:gd name="T45" fmla="*/ 30 h 146"/>
                  <a:gd name="T46" fmla="*/ 100 w 300"/>
                  <a:gd name="T47" fmla="*/ 34 h 146"/>
                  <a:gd name="T48" fmla="*/ 74 w 300"/>
                  <a:gd name="T49" fmla="*/ 20 h 146"/>
                  <a:gd name="T50" fmla="*/ 72 w 300"/>
                  <a:gd name="T51" fmla="*/ 22 h 146"/>
                  <a:gd name="T52" fmla="*/ 84 w 300"/>
                  <a:gd name="T53" fmla="*/ 42 h 146"/>
                  <a:gd name="T54" fmla="*/ 60 w 300"/>
                  <a:gd name="T55" fmla="*/ 62 h 146"/>
                  <a:gd name="T56" fmla="*/ 42 w 300"/>
                  <a:gd name="T57" fmla="*/ 44 h 146"/>
                  <a:gd name="T58" fmla="*/ 56 w 300"/>
                  <a:gd name="T59" fmla="*/ 64 h 146"/>
                  <a:gd name="T60" fmla="*/ 46 w 300"/>
                  <a:gd name="T61" fmla="*/ 76 h 146"/>
                  <a:gd name="T62" fmla="*/ 18 w 300"/>
                  <a:gd name="T63" fmla="*/ 76 h 146"/>
                  <a:gd name="T64" fmla="*/ 16 w 300"/>
                  <a:gd name="T65" fmla="*/ 78 h 146"/>
                  <a:gd name="T66" fmla="*/ 36 w 300"/>
                  <a:gd name="T67" fmla="*/ 90 h 146"/>
                  <a:gd name="T68" fmla="*/ 24 w 300"/>
                  <a:gd name="T69" fmla="*/ 118 h 146"/>
                  <a:gd name="T70" fmla="*/ 2 w 300"/>
                  <a:gd name="T71" fmla="*/ 112 h 146"/>
                  <a:gd name="T72" fmla="*/ 24 w 300"/>
                  <a:gd name="T73" fmla="*/ 122 h 146"/>
                  <a:gd name="T74" fmla="*/ 20 w 300"/>
                  <a:gd name="T75" fmla="*/ 146 h 146"/>
                  <a:gd name="T76" fmla="*/ 24 w 300"/>
                  <a:gd name="T77" fmla="*/ 146 h 146"/>
                  <a:gd name="T78" fmla="*/ 36 w 300"/>
                  <a:gd name="T79" fmla="*/ 100 h 146"/>
                  <a:gd name="T80" fmla="*/ 64 w 300"/>
                  <a:gd name="T81" fmla="*/ 62 h 146"/>
                  <a:gd name="T82" fmla="*/ 102 w 300"/>
                  <a:gd name="T83" fmla="*/ 38 h 146"/>
                  <a:gd name="T84" fmla="*/ 138 w 300"/>
                  <a:gd name="T85" fmla="*/ 28 h 146"/>
                  <a:gd name="T86" fmla="*/ 150 w 300"/>
                  <a:gd name="T87" fmla="*/ 28 h 146"/>
                  <a:gd name="T88" fmla="*/ 174 w 300"/>
                  <a:gd name="T89" fmla="*/ 30 h 146"/>
                  <a:gd name="T90" fmla="*/ 218 w 300"/>
                  <a:gd name="T91" fmla="*/ 48 h 146"/>
                  <a:gd name="T92" fmla="*/ 252 w 300"/>
                  <a:gd name="T93" fmla="*/ 80 h 146"/>
                  <a:gd name="T94" fmla="*/ 272 w 300"/>
                  <a:gd name="T95" fmla="*/ 122 h 146"/>
                  <a:gd name="T96" fmla="*/ 280 w 300"/>
                  <a:gd name="T97" fmla="*/ 146 h 146"/>
                  <a:gd name="T98" fmla="*/ 276 w 300"/>
                  <a:gd name="T99" fmla="*/ 1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00" h="146">
                    <a:moveTo>
                      <a:pt x="300" y="116"/>
                    </a:moveTo>
                    <a:lnTo>
                      <a:pt x="300" y="116"/>
                    </a:lnTo>
                    <a:lnTo>
                      <a:pt x="298" y="112"/>
                    </a:lnTo>
                    <a:lnTo>
                      <a:pt x="276" y="118"/>
                    </a:lnTo>
                    <a:lnTo>
                      <a:pt x="276" y="118"/>
                    </a:lnTo>
                    <a:lnTo>
                      <a:pt x="270" y="104"/>
                    </a:lnTo>
                    <a:lnTo>
                      <a:pt x="264" y="90"/>
                    </a:lnTo>
                    <a:lnTo>
                      <a:pt x="284" y="78"/>
                    </a:lnTo>
                    <a:lnTo>
                      <a:pt x="284" y="78"/>
                    </a:lnTo>
                    <a:lnTo>
                      <a:pt x="282" y="76"/>
                    </a:lnTo>
                    <a:lnTo>
                      <a:pt x="262" y="88"/>
                    </a:lnTo>
                    <a:lnTo>
                      <a:pt x="262" y="88"/>
                    </a:lnTo>
                    <a:lnTo>
                      <a:pt x="254" y="76"/>
                    </a:lnTo>
                    <a:lnTo>
                      <a:pt x="244" y="64"/>
                    </a:lnTo>
                    <a:lnTo>
                      <a:pt x="260" y="46"/>
                    </a:lnTo>
                    <a:lnTo>
                      <a:pt x="260" y="46"/>
                    </a:lnTo>
                    <a:lnTo>
                      <a:pt x="258" y="44"/>
                    </a:lnTo>
                    <a:lnTo>
                      <a:pt x="240" y="62"/>
                    </a:lnTo>
                    <a:lnTo>
                      <a:pt x="240" y="62"/>
                    </a:lnTo>
                    <a:lnTo>
                      <a:pt x="230" y="52"/>
                    </a:lnTo>
                    <a:lnTo>
                      <a:pt x="216" y="42"/>
                    </a:lnTo>
                    <a:lnTo>
                      <a:pt x="228" y="22"/>
                    </a:lnTo>
                    <a:lnTo>
                      <a:pt x="228" y="22"/>
                    </a:lnTo>
                    <a:lnTo>
                      <a:pt x="226" y="20"/>
                    </a:lnTo>
                    <a:lnTo>
                      <a:pt x="214" y="40"/>
                    </a:lnTo>
                    <a:lnTo>
                      <a:pt x="214" y="40"/>
                    </a:lnTo>
                    <a:lnTo>
                      <a:pt x="200" y="34"/>
                    </a:lnTo>
                    <a:lnTo>
                      <a:pt x="186" y="30"/>
                    </a:lnTo>
                    <a:lnTo>
                      <a:pt x="192" y="6"/>
                    </a:lnTo>
                    <a:lnTo>
                      <a:pt x="192" y="6"/>
                    </a:lnTo>
                    <a:lnTo>
                      <a:pt x="188" y="4"/>
                    </a:lnTo>
                    <a:lnTo>
                      <a:pt x="182" y="28"/>
                    </a:lnTo>
                    <a:lnTo>
                      <a:pt x="182" y="28"/>
                    </a:lnTo>
                    <a:lnTo>
                      <a:pt x="168" y="26"/>
                    </a:lnTo>
                    <a:lnTo>
                      <a:pt x="152" y="24"/>
                    </a:lnTo>
                    <a:lnTo>
                      <a:pt x="152" y="0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8" y="24"/>
                    </a:lnTo>
                    <a:lnTo>
                      <a:pt x="148" y="24"/>
                    </a:lnTo>
                    <a:lnTo>
                      <a:pt x="132" y="26"/>
                    </a:lnTo>
                    <a:lnTo>
                      <a:pt x="118" y="28"/>
                    </a:lnTo>
                    <a:lnTo>
                      <a:pt x="112" y="4"/>
                    </a:lnTo>
                    <a:lnTo>
                      <a:pt x="112" y="4"/>
                    </a:lnTo>
                    <a:lnTo>
                      <a:pt x="108" y="6"/>
                    </a:lnTo>
                    <a:lnTo>
                      <a:pt x="114" y="30"/>
                    </a:lnTo>
                    <a:lnTo>
                      <a:pt x="114" y="30"/>
                    </a:lnTo>
                    <a:lnTo>
                      <a:pt x="100" y="34"/>
                    </a:lnTo>
                    <a:lnTo>
                      <a:pt x="86" y="40"/>
                    </a:lnTo>
                    <a:lnTo>
                      <a:pt x="74" y="20"/>
                    </a:lnTo>
                    <a:lnTo>
                      <a:pt x="74" y="20"/>
                    </a:lnTo>
                    <a:lnTo>
                      <a:pt x="72" y="2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70" y="52"/>
                    </a:lnTo>
                    <a:lnTo>
                      <a:pt x="60" y="62"/>
                    </a:lnTo>
                    <a:lnTo>
                      <a:pt x="42" y="44"/>
                    </a:lnTo>
                    <a:lnTo>
                      <a:pt x="42" y="44"/>
                    </a:lnTo>
                    <a:lnTo>
                      <a:pt x="40" y="46"/>
                    </a:lnTo>
                    <a:lnTo>
                      <a:pt x="56" y="64"/>
                    </a:lnTo>
                    <a:lnTo>
                      <a:pt x="56" y="64"/>
                    </a:lnTo>
                    <a:lnTo>
                      <a:pt x="46" y="76"/>
                    </a:lnTo>
                    <a:lnTo>
                      <a:pt x="38" y="88"/>
                    </a:lnTo>
                    <a:lnTo>
                      <a:pt x="18" y="76"/>
                    </a:lnTo>
                    <a:lnTo>
                      <a:pt x="18" y="76"/>
                    </a:lnTo>
                    <a:lnTo>
                      <a:pt x="16" y="78"/>
                    </a:lnTo>
                    <a:lnTo>
                      <a:pt x="36" y="90"/>
                    </a:lnTo>
                    <a:lnTo>
                      <a:pt x="36" y="90"/>
                    </a:lnTo>
                    <a:lnTo>
                      <a:pt x="30" y="104"/>
                    </a:lnTo>
                    <a:lnTo>
                      <a:pt x="24" y="118"/>
                    </a:lnTo>
                    <a:lnTo>
                      <a:pt x="2" y="112"/>
                    </a:lnTo>
                    <a:lnTo>
                      <a:pt x="2" y="112"/>
                    </a:lnTo>
                    <a:lnTo>
                      <a:pt x="0" y="116"/>
                    </a:lnTo>
                    <a:lnTo>
                      <a:pt x="24" y="122"/>
                    </a:lnTo>
                    <a:lnTo>
                      <a:pt x="24" y="122"/>
                    </a:lnTo>
                    <a:lnTo>
                      <a:pt x="20" y="146"/>
                    </a:lnTo>
                    <a:lnTo>
                      <a:pt x="24" y="146"/>
                    </a:lnTo>
                    <a:lnTo>
                      <a:pt x="24" y="146"/>
                    </a:lnTo>
                    <a:lnTo>
                      <a:pt x="28" y="122"/>
                    </a:lnTo>
                    <a:lnTo>
                      <a:pt x="36" y="100"/>
                    </a:lnTo>
                    <a:lnTo>
                      <a:pt x="48" y="80"/>
                    </a:lnTo>
                    <a:lnTo>
                      <a:pt x="64" y="62"/>
                    </a:lnTo>
                    <a:lnTo>
                      <a:pt x="82" y="48"/>
                    </a:lnTo>
                    <a:lnTo>
                      <a:pt x="102" y="38"/>
                    </a:lnTo>
                    <a:lnTo>
                      <a:pt x="126" y="30"/>
                    </a:lnTo>
                    <a:lnTo>
                      <a:pt x="138" y="28"/>
                    </a:lnTo>
                    <a:lnTo>
                      <a:pt x="150" y="28"/>
                    </a:lnTo>
                    <a:lnTo>
                      <a:pt x="150" y="28"/>
                    </a:lnTo>
                    <a:lnTo>
                      <a:pt x="162" y="28"/>
                    </a:lnTo>
                    <a:lnTo>
                      <a:pt x="174" y="30"/>
                    </a:lnTo>
                    <a:lnTo>
                      <a:pt x="198" y="38"/>
                    </a:lnTo>
                    <a:lnTo>
                      <a:pt x="218" y="48"/>
                    </a:lnTo>
                    <a:lnTo>
                      <a:pt x="236" y="62"/>
                    </a:lnTo>
                    <a:lnTo>
                      <a:pt x="252" y="80"/>
                    </a:lnTo>
                    <a:lnTo>
                      <a:pt x="264" y="100"/>
                    </a:lnTo>
                    <a:lnTo>
                      <a:pt x="272" y="122"/>
                    </a:lnTo>
                    <a:lnTo>
                      <a:pt x="276" y="146"/>
                    </a:lnTo>
                    <a:lnTo>
                      <a:pt x="280" y="146"/>
                    </a:lnTo>
                    <a:lnTo>
                      <a:pt x="280" y="146"/>
                    </a:lnTo>
                    <a:lnTo>
                      <a:pt x="276" y="122"/>
                    </a:lnTo>
                    <a:lnTo>
                      <a:pt x="300" y="1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5" name="Freeform 246"/>
              <p:cNvSpPr>
                <a:spLocks/>
              </p:cNvSpPr>
              <p:nvPr/>
            </p:nvSpPr>
            <p:spPr bwMode="auto">
              <a:xfrm>
                <a:off x="-1496267" y="1246187"/>
                <a:ext cx="355600" cy="247650"/>
              </a:xfrm>
              <a:custGeom>
                <a:avLst/>
                <a:gdLst>
                  <a:gd name="T0" fmla="*/ 166 w 224"/>
                  <a:gd name="T1" fmla="*/ 0 h 156"/>
                  <a:gd name="T2" fmla="*/ 166 w 224"/>
                  <a:gd name="T3" fmla="*/ 0 h 156"/>
                  <a:gd name="T4" fmla="*/ 148 w 224"/>
                  <a:gd name="T5" fmla="*/ 0 h 156"/>
                  <a:gd name="T6" fmla="*/ 132 w 224"/>
                  <a:gd name="T7" fmla="*/ 2 h 156"/>
                  <a:gd name="T8" fmla="*/ 118 w 224"/>
                  <a:gd name="T9" fmla="*/ 6 h 156"/>
                  <a:gd name="T10" fmla="*/ 102 w 224"/>
                  <a:gd name="T11" fmla="*/ 12 h 156"/>
                  <a:gd name="T12" fmla="*/ 88 w 224"/>
                  <a:gd name="T13" fmla="*/ 18 h 156"/>
                  <a:gd name="T14" fmla="*/ 76 w 224"/>
                  <a:gd name="T15" fmla="*/ 26 h 156"/>
                  <a:gd name="T16" fmla="*/ 62 w 224"/>
                  <a:gd name="T17" fmla="*/ 34 h 156"/>
                  <a:gd name="T18" fmla="*/ 52 w 224"/>
                  <a:gd name="T19" fmla="*/ 46 h 156"/>
                  <a:gd name="T20" fmla="*/ 40 w 224"/>
                  <a:gd name="T21" fmla="*/ 56 h 156"/>
                  <a:gd name="T22" fmla="*/ 30 w 224"/>
                  <a:gd name="T23" fmla="*/ 68 h 156"/>
                  <a:gd name="T24" fmla="*/ 22 w 224"/>
                  <a:gd name="T25" fmla="*/ 82 h 156"/>
                  <a:gd name="T26" fmla="*/ 16 w 224"/>
                  <a:gd name="T27" fmla="*/ 94 h 156"/>
                  <a:gd name="T28" fmla="*/ 10 w 224"/>
                  <a:gd name="T29" fmla="*/ 110 h 156"/>
                  <a:gd name="T30" fmla="*/ 4 w 224"/>
                  <a:gd name="T31" fmla="*/ 124 h 156"/>
                  <a:gd name="T32" fmla="*/ 2 w 224"/>
                  <a:gd name="T33" fmla="*/ 140 h 156"/>
                  <a:gd name="T34" fmla="*/ 0 w 224"/>
                  <a:gd name="T35" fmla="*/ 156 h 156"/>
                  <a:gd name="T36" fmla="*/ 80 w 224"/>
                  <a:gd name="T37" fmla="*/ 156 h 156"/>
                  <a:gd name="T38" fmla="*/ 80 w 224"/>
                  <a:gd name="T39" fmla="*/ 156 h 156"/>
                  <a:gd name="T40" fmla="*/ 82 w 224"/>
                  <a:gd name="T41" fmla="*/ 142 h 156"/>
                  <a:gd name="T42" fmla="*/ 88 w 224"/>
                  <a:gd name="T43" fmla="*/ 128 h 156"/>
                  <a:gd name="T44" fmla="*/ 94 w 224"/>
                  <a:gd name="T45" fmla="*/ 116 h 156"/>
                  <a:gd name="T46" fmla="*/ 104 w 224"/>
                  <a:gd name="T47" fmla="*/ 106 h 156"/>
                  <a:gd name="T48" fmla="*/ 114 w 224"/>
                  <a:gd name="T49" fmla="*/ 96 h 156"/>
                  <a:gd name="T50" fmla="*/ 126 w 224"/>
                  <a:gd name="T51" fmla="*/ 88 h 156"/>
                  <a:gd name="T52" fmla="*/ 140 w 224"/>
                  <a:gd name="T53" fmla="*/ 84 h 156"/>
                  <a:gd name="T54" fmla="*/ 154 w 224"/>
                  <a:gd name="T55" fmla="*/ 80 h 156"/>
                  <a:gd name="T56" fmla="*/ 224 w 224"/>
                  <a:gd name="T57" fmla="*/ 10 h 156"/>
                  <a:gd name="T58" fmla="*/ 224 w 224"/>
                  <a:gd name="T59" fmla="*/ 10 h 156"/>
                  <a:gd name="T60" fmla="*/ 210 w 224"/>
                  <a:gd name="T61" fmla="*/ 6 h 156"/>
                  <a:gd name="T62" fmla="*/ 196 w 224"/>
                  <a:gd name="T63" fmla="*/ 2 h 156"/>
                  <a:gd name="T64" fmla="*/ 180 w 224"/>
                  <a:gd name="T65" fmla="*/ 0 h 156"/>
                  <a:gd name="T66" fmla="*/ 166 w 224"/>
                  <a:gd name="T67" fmla="*/ 0 h 156"/>
                  <a:gd name="T68" fmla="*/ 166 w 224"/>
                  <a:gd name="T6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4" h="156">
                    <a:moveTo>
                      <a:pt x="166" y="0"/>
                    </a:moveTo>
                    <a:lnTo>
                      <a:pt x="166" y="0"/>
                    </a:lnTo>
                    <a:lnTo>
                      <a:pt x="148" y="0"/>
                    </a:lnTo>
                    <a:lnTo>
                      <a:pt x="132" y="2"/>
                    </a:lnTo>
                    <a:lnTo>
                      <a:pt x="118" y="6"/>
                    </a:lnTo>
                    <a:lnTo>
                      <a:pt x="102" y="12"/>
                    </a:lnTo>
                    <a:lnTo>
                      <a:pt x="88" y="18"/>
                    </a:lnTo>
                    <a:lnTo>
                      <a:pt x="76" y="26"/>
                    </a:lnTo>
                    <a:lnTo>
                      <a:pt x="62" y="34"/>
                    </a:lnTo>
                    <a:lnTo>
                      <a:pt x="52" y="46"/>
                    </a:lnTo>
                    <a:lnTo>
                      <a:pt x="40" y="56"/>
                    </a:lnTo>
                    <a:lnTo>
                      <a:pt x="30" y="68"/>
                    </a:lnTo>
                    <a:lnTo>
                      <a:pt x="22" y="82"/>
                    </a:lnTo>
                    <a:lnTo>
                      <a:pt x="16" y="94"/>
                    </a:lnTo>
                    <a:lnTo>
                      <a:pt x="10" y="110"/>
                    </a:lnTo>
                    <a:lnTo>
                      <a:pt x="4" y="124"/>
                    </a:lnTo>
                    <a:lnTo>
                      <a:pt x="2" y="140"/>
                    </a:lnTo>
                    <a:lnTo>
                      <a:pt x="0" y="156"/>
                    </a:lnTo>
                    <a:lnTo>
                      <a:pt x="80" y="156"/>
                    </a:lnTo>
                    <a:lnTo>
                      <a:pt x="80" y="156"/>
                    </a:lnTo>
                    <a:lnTo>
                      <a:pt x="82" y="142"/>
                    </a:lnTo>
                    <a:lnTo>
                      <a:pt x="88" y="128"/>
                    </a:lnTo>
                    <a:lnTo>
                      <a:pt x="94" y="116"/>
                    </a:lnTo>
                    <a:lnTo>
                      <a:pt x="104" y="106"/>
                    </a:lnTo>
                    <a:lnTo>
                      <a:pt x="114" y="96"/>
                    </a:lnTo>
                    <a:lnTo>
                      <a:pt x="126" y="88"/>
                    </a:lnTo>
                    <a:lnTo>
                      <a:pt x="140" y="84"/>
                    </a:lnTo>
                    <a:lnTo>
                      <a:pt x="154" y="80"/>
                    </a:lnTo>
                    <a:lnTo>
                      <a:pt x="224" y="10"/>
                    </a:lnTo>
                    <a:lnTo>
                      <a:pt x="224" y="10"/>
                    </a:lnTo>
                    <a:lnTo>
                      <a:pt x="210" y="6"/>
                    </a:lnTo>
                    <a:lnTo>
                      <a:pt x="196" y="2"/>
                    </a:lnTo>
                    <a:lnTo>
                      <a:pt x="180" y="0"/>
                    </a:lnTo>
                    <a:lnTo>
                      <a:pt x="166" y="0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6" name="Freeform 247"/>
              <p:cNvSpPr>
                <a:spLocks/>
              </p:cNvSpPr>
              <p:nvPr/>
            </p:nvSpPr>
            <p:spPr bwMode="auto">
              <a:xfrm>
                <a:off x="-1251792" y="1262062"/>
                <a:ext cx="279400" cy="231775"/>
              </a:xfrm>
              <a:custGeom>
                <a:avLst/>
                <a:gdLst>
                  <a:gd name="T0" fmla="*/ 70 w 176"/>
                  <a:gd name="T1" fmla="*/ 0 h 146"/>
                  <a:gd name="T2" fmla="*/ 0 w 176"/>
                  <a:gd name="T3" fmla="*/ 70 h 146"/>
                  <a:gd name="T4" fmla="*/ 0 w 176"/>
                  <a:gd name="T5" fmla="*/ 70 h 146"/>
                  <a:gd name="T6" fmla="*/ 12 w 176"/>
                  <a:gd name="T7" fmla="*/ 70 h 146"/>
                  <a:gd name="T8" fmla="*/ 12 w 176"/>
                  <a:gd name="T9" fmla="*/ 70 h 146"/>
                  <a:gd name="T10" fmla="*/ 28 w 176"/>
                  <a:gd name="T11" fmla="*/ 70 h 146"/>
                  <a:gd name="T12" fmla="*/ 42 w 176"/>
                  <a:gd name="T13" fmla="*/ 76 h 146"/>
                  <a:gd name="T14" fmla="*/ 56 w 176"/>
                  <a:gd name="T15" fmla="*/ 82 h 146"/>
                  <a:gd name="T16" fmla="*/ 68 w 176"/>
                  <a:gd name="T17" fmla="*/ 92 h 146"/>
                  <a:gd name="T18" fmla="*/ 80 w 176"/>
                  <a:gd name="T19" fmla="*/ 102 h 146"/>
                  <a:gd name="T20" fmla="*/ 88 w 176"/>
                  <a:gd name="T21" fmla="*/ 116 h 146"/>
                  <a:gd name="T22" fmla="*/ 94 w 176"/>
                  <a:gd name="T23" fmla="*/ 130 h 146"/>
                  <a:gd name="T24" fmla="*/ 96 w 176"/>
                  <a:gd name="T25" fmla="*/ 146 h 146"/>
                  <a:gd name="T26" fmla="*/ 176 w 176"/>
                  <a:gd name="T27" fmla="*/ 146 h 146"/>
                  <a:gd name="T28" fmla="*/ 176 w 176"/>
                  <a:gd name="T29" fmla="*/ 146 h 146"/>
                  <a:gd name="T30" fmla="*/ 174 w 176"/>
                  <a:gd name="T31" fmla="*/ 122 h 146"/>
                  <a:gd name="T32" fmla="*/ 166 w 176"/>
                  <a:gd name="T33" fmla="*/ 98 h 146"/>
                  <a:gd name="T34" fmla="*/ 156 w 176"/>
                  <a:gd name="T35" fmla="*/ 76 h 146"/>
                  <a:gd name="T36" fmla="*/ 144 w 176"/>
                  <a:gd name="T37" fmla="*/ 56 h 146"/>
                  <a:gd name="T38" fmla="*/ 128 w 176"/>
                  <a:gd name="T39" fmla="*/ 38 h 146"/>
                  <a:gd name="T40" fmla="*/ 110 w 176"/>
                  <a:gd name="T41" fmla="*/ 22 h 146"/>
                  <a:gd name="T42" fmla="*/ 92 w 176"/>
                  <a:gd name="T43" fmla="*/ 10 h 146"/>
                  <a:gd name="T44" fmla="*/ 70 w 176"/>
                  <a:gd name="T45" fmla="*/ 0 h 146"/>
                  <a:gd name="T46" fmla="*/ 70 w 176"/>
                  <a:gd name="T4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6" h="146">
                    <a:moveTo>
                      <a:pt x="70" y="0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12" y="70"/>
                    </a:lnTo>
                    <a:lnTo>
                      <a:pt x="12" y="70"/>
                    </a:lnTo>
                    <a:lnTo>
                      <a:pt x="28" y="70"/>
                    </a:lnTo>
                    <a:lnTo>
                      <a:pt x="42" y="76"/>
                    </a:lnTo>
                    <a:lnTo>
                      <a:pt x="56" y="82"/>
                    </a:lnTo>
                    <a:lnTo>
                      <a:pt x="68" y="92"/>
                    </a:lnTo>
                    <a:lnTo>
                      <a:pt x="80" y="102"/>
                    </a:lnTo>
                    <a:lnTo>
                      <a:pt x="88" y="116"/>
                    </a:lnTo>
                    <a:lnTo>
                      <a:pt x="94" y="130"/>
                    </a:lnTo>
                    <a:lnTo>
                      <a:pt x="96" y="146"/>
                    </a:lnTo>
                    <a:lnTo>
                      <a:pt x="176" y="146"/>
                    </a:lnTo>
                    <a:lnTo>
                      <a:pt x="176" y="146"/>
                    </a:lnTo>
                    <a:lnTo>
                      <a:pt x="174" y="122"/>
                    </a:lnTo>
                    <a:lnTo>
                      <a:pt x="166" y="98"/>
                    </a:lnTo>
                    <a:lnTo>
                      <a:pt x="156" y="76"/>
                    </a:lnTo>
                    <a:lnTo>
                      <a:pt x="144" y="56"/>
                    </a:lnTo>
                    <a:lnTo>
                      <a:pt x="128" y="38"/>
                    </a:lnTo>
                    <a:lnTo>
                      <a:pt x="110" y="22"/>
                    </a:lnTo>
                    <a:lnTo>
                      <a:pt x="92" y="10"/>
                    </a:lnTo>
                    <a:lnTo>
                      <a:pt x="70" y="0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7" name="Freeform 248"/>
              <p:cNvSpPr>
                <a:spLocks/>
              </p:cNvSpPr>
              <p:nvPr/>
            </p:nvSpPr>
            <p:spPr bwMode="auto">
              <a:xfrm>
                <a:off x="-1486742" y="1246187"/>
                <a:ext cx="508000" cy="247650"/>
              </a:xfrm>
              <a:custGeom>
                <a:avLst/>
                <a:gdLst>
                  <a:gd name="T0" fmla="*/ 320 w 320"/>
                  <a:gd name="T1" fmla="*/ 124 h 156"/>
                  <a:gd name="T2" fmla="*/ 294 w 320"/>
                  <a:gd name="T3" fmla="*/ 126 h 156"/>
                  <a:gd name="T4" fmla="*/ 288 w 320"/>
                  <a:gd name="T5" fmla="*/ 112 h 156"/>
                  <a:gd name="T6" fmla="*/ 304 w 320"/>
                  <a:gd name="T7" fmla="*/ 84 h 156"/>
                  <a:gd name="T8" fmla="*/ 302 w 320"/>
                  <a:gd name="T9" fmla="*/ 80 h 156"/>
                  <a:gd name="T10" fmla="*/ 278 w 320"/>
                  <a:gd name="T11" fmla="*/ 94 h 156"/>
                  <a:gd name="T12" fmla="*/ 260 w 320"/>
                  <a:gd name="T13" fmla="*/ 68 h 156"/>
                  <a:gd name="T14" fmla="*/ 278 w 320"/>
                  <a:gd name="T15" fmla="*/ 50 h 156"/>
                  <a:gd name="T16" fmla="*/ 256 w 320"/>
                  <a:gd name="T17" fmla="*/ 64 h 156"/>
                  <a:gd name="T18" fmla="*/ 244 w 320"/>
                  <a:gd name="T19" fmla="*/ 54 h 156"/>
                  <a:gd name="T20" fmla="*/ 244 w 320"/>
                  <a:gd name="T21" fmla="*/ 22 h 156"/>
                  <a:gd name="T22" fmla="*/ 240 w 320"/>
                  <a:gd name="T23" fmla="*/ 20 h 156"/>
                  <a:gd name="T24" fmla="*/ 228 w 320"/>
                  <a:gd name="T25" fmla="*/ 42 h 156"/>
                  <a:gd name="T26" fmla="*/ 198 w 320"/>
                  <a:gd name="T27" fmla="*/ 30 h 156"/>
                  <a:gd name="T28" fmla="*/ 204 w 320"/>
                  <a:gd name="T29" fmla="*/ 6 h 156"/>
                  <a:gd name="T30" fmla="*/ 194 w 320"/>
                  <a:gd name="T31" fmla="*/ 30 h 156"/>
                  <a:gd name="T32" fmla="*/ 178 w 320"/>
                  <a:gd name="T33" fmla="*/ 26 h 156"/>
                  <a:gd name="T34" fmla="*/ 162 w 320"/>
                  <a:gd name="T35" fmla="*/ 0 h 156"/>
                  <a:gd name="T36" fmla="*/ 158 w 320"/>
                  <a:gd name="T37" fmla="*/ 0 h 156"/>
                  <a:gd name="T38" fmla="*/ 158 w 320"/>
                  <a:gd name="T39" fmla="*/ 26 h 156"/>
                  <a:gd name="T40" fmla="*/ 126 w 320"/>
                  <a:gd name="T41" fmla="*/ 30 h 156"/>
                  <a:gd name="T42" fmla="*/ 118 w 320"/>
                  <a:gd name="T43" fmla="*/ 4 h 156"/>
                  <a:gd name="T44" fmla="*/ 122 w 320"/>
                  <a:gd name="T45" fmla="*/ 30 h 156"/>
                  <a:gd name="T46" fmla="*/ 106 w 320"/>
                  <a:gd name="T47" fmla="*/ 36 h 156"/>
                  <a:gd name="T48" fmla="*/ 78 w 320"/>
                  <a:gd name="T49" fmla="*/ 20 h 156"/>
                  <a:gd name="T50" fmla="*/ 74 w 320"/>
                  <a:gd name="T51" fmla="*/ 22 h 156"/>
                  <a:gd name="T52" fmla="*/ 88 w 320"/>
                  <a:gd name="T53" fmla="*/ 46 h 156"/>
                  <a:gd name="T54" fmla="*/ 62 w 320"/>
                  <a:gd name="T55" fmla="*/ 64 h 156"/>
                  <a:gd name="T56" fmla="*/ 44 w 320"/>
                  <a:gd name="T57" fmla="*/ 46 h 156"/>
                  <a:gd name="T58" fmla="*/ 60 w 320"/>
                  <a:gd name="T59" fmla="*/ 68 h 156"/>
                  <a:gd name="T60" fmla="*/ 48 w 320"/>
                  <a:gd name="T61" fmla="*/ 80 h 156"/>
                  <a:gd name="T62" fmla="*/ 18 w 320"/>
                  <a:gd name="T63" fmla="*/ 80 h 156"/>
                  <a:gd name="T64" fmla="*/ 16 w 320"/>
                  <a:gd name="T65" fmla="*/ 84 h 156"/>
                  <a:gd name="T66" fmla="*/ 38 w 320"/>
                  <a:gd name="T67" fmla="*/ 96 h 156"/>
                  <a:gd name="T68" fmla="*/ 26 w 320"/>
                  <a:gd name="T69" fmla="*/ 126 h 156"/>
                  <a:gd name="T70" fmla="*/ 0 w 320"/>
                  <a:gd name="T71" fmla="*/ 120 h 156"/>
                  <a:gd name="T72" fmla="*/ 24 w 320"/>
                  <a:gd name="T73" fmla="*/ 130 h 156"/>
                  <a:gd name="T74" fmla="*/ 22 w 320"/>
                  <a:gd name="T75" fmla="*/ 144 h 156"/>
                  <a:gd name="T76" fmla="*/ 24 w 320"/>
                  <a:gd name="T77" fmla="*/ 156 h 156"/>
                  <a:gd name="T78" fmla="*/ 26 w 320"/>
                  <a:gd name="T79" fmla="*/ 144 h 156"/>
                  <a:gd name="T80" fmla="*/ 32 w 320"/>
                  <a:gd name="T81" fmla="*/ 118 h 156"/>
                  <a:gd name="T82" fmla="*/ 50 w 320"/>
                  <a:gd name="T83" fmla="*/ 86 h 156"/>
                  <a:gd name="T84" fmla="*/ 86 w 320"/>
                  <a:gd name="T85" fmla="*/ 52 h 156"/>
                  <a:gd name="T86" fmla="*/ 120 w 320"/>
                  <a:gd name="T87" fmla="*/ 36 h 156"/>
                  <a:gd name="T88" fmla="*/ 146 w 320"/>
                  <a:gd name="T89" fmla="*/ 30 h 156"/>
                  <a:gd name="T90" fmla="*/ 160 w 320"/>
                  <a:gd name="T91" fmla="*/ 30 h 156"/>
                  <a:gd name="T92" fmla="*/ 186 w 320"/>
                  <a:gd name="T93" fmla="*/ 32 h 156"/>
                  <a:gd name="T94" fmla="*/ 210 w 320"/>
                  <a:gd name="T95" fmla="*/ 40 h 156"/>
                  <a:gd name="T96" fmla="*/ 252 w 320"/>
                  <a:gd name="T97" fmla="*/ 66 h 156"/>
                  <a:gd name="T98" fmla="*/ 282 w 320"/>
                  <a:gd name="T99" fmla="*/ 106 h 156"/>
                  <a:gd name="T100" fmla="*/ 290 w 320"/>
                  <a:gd name="T101" fmla="*/ 130 h 156"/>
                  <a:gd name="T102" fmla="*/ 294 w 320"/>
                  <a:gd name="T103" fmla="*/ 156 h 156"/>
                  <a:gd name="T104" fmla="*/ 298 w 320"/>
                  <a:gd name="T105" fmla="*/ 156 h 156"/>
                  <a:gd name="T106" fmla="*/ 294 w 320"/>
                  <a:gd name="T107" fmla="*/ 13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20" h="156">
                    <a:moveTo>
                      <a:pt x="320" y="124"/>
                    </a:moveTo>
                    <a:lnTo>
                      <a:pt x="320" y="124"/>
                    </a:lnTo>
                    <a:lnTo>
                      <a:pt x="318" y="120"/>
                    </a:lnTo>
                    <a:lnTo>
                      <a:pt x="294" y="126"/>
                    </a:lnTo>
                    <a:lnTo>
                      <a:pt x="294" y="126"/>
                    </a:lnTo>
                    <a:lnTo>
                      <a:pt x="288" y="112"/>
                    </a:lnTo>
                    <a:lnTo>
                      <a:pt x="280" y="96"/>
                    </a:lnTo>
                    <a:lnTo>
                      <a:pt x="304" y="84"/>
                    </a:lnTo>
                    <a:lnTo>
                      <a:pt x="304" y="84"/>
                    </a:lnTo>
                    <a:lnTo>
                      <a:pt x="302" y="80"/>
                    </a:lnTo>
                    <a:lnTo>
                      <a:pt x="278" y="94"/>
                    </a:lnTo>
                    <a:lnTo>
                      <a:pt x="278" y="94"/>
                    </a:lnTo>
                    <a:lnTo>
                      <a:pt x="270" y="80"/>
                    </a:lnTo>
                    <a:lnTo>
                      <a:pt x="260" y="68"/>
                    </a:lnTo>
                    <a:lnTo>
                      <a:pt x="278" y="50"/>
                    </a:lnTo>
                    <a:lnTo>
                      <a:pt x="278" y="50"/>
                    </a:lnTo>
                    <a:lnTo>
                      <a:pt x="274" y="46"/>
                    </a:lnTo>
                    <a:lnTo>
                      <a:pt x="256" y="64"/>
                    </a:lnTo>
                    <a:lnTo>
                      <a:pt x="256" y="64"/>
                    </a:lnTo>
                    <a:lnTo>
                      <a:pt x="244" y="54"/>
                    </a:lnTo>
                    <a:lnTo>
                      <a:pt x="230" y="46"/>
                    </a:lnTo>
                    <a:lnTo>
                      <a:pt x="244" y="22"/>
                    </a:lnTo>
                    <a:lnTo>
                      <a:pt x="244" y="22"/>
                    </a:lnTo>
                    <a:lnTo>
                      <a:pt x="240" y="20"/>
                    </a:lnTo>
                    <a:lnTo>
                      <a:pt x="228" y="42"/>
                    </a:lnTo>
                    <a:lnTo>
                      <a:pt x="228" y="42"/>
                    </a:lnTo>
                    <a:lnTo>
                      <a:pt x="212" y="36"/>
                    </a:lnTo>
                    <a:lnTo>
                      <a:pt x="198" y="30"/>
                    </a:lnTo>
                    <a:lnTo>
                      <a:pt x="204" y="6"/>
                    </a:lnTo>
                    <a:lnTo>
                      <a:pt x="204" y="6"/>
                    </a:lnTo>
                    <a:lnTo>
                      <a:pt x="200" y="4"/>
                    </a:lnTo>
                    <a:lnTo>
                      <a:pt x="194" y="30"/>
                    </a:lnTo>
                    <a:lnTo>
                      <a:pt x="194" y="30"/>
                    </a:lnTo>
                    <a:lnTo>
                      <a:pt x="178" y="26"/>
                    </a:lnTo>
                    <a:lnTo>
                      <a:pt x="162" y="26"/>
                    </a:lnTo>
                    <a:lnTo>
                      <a:pt x="162" y="0"/>
                    </a:lnTo>
                    <a:lnTo>
                      <a:pt x="160" y="0"/>
                    </a:lnTo>
                    <a:lnTo>
                      <a:pt x="158" y="0"/>
                    </a:lnTo>
                    <a:lnTo>
                      <a:pt x="158" y="26"/>
                    </a:lnTo>
                    <a:lnTo>
                      <a:pt x="158" y="26"/>
                    </a:lnTo>
                    <a:lnTo>
                      <a:pt x="140" y="26"/>
                    </a:lnTo>
                    <a:lnTo>
                      <a:pt x="126" y="30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4" y="6"/>
                    </a:lnTo>
                    <a:lnTo>
                      <a:pt x="122" y="30"/>
                    </a:lnTo>
                    <a:lnTo>
                      <a:pt x="122" y="30"/>
                    </a:lnTo>
                    <a:lnTo>
                      <a:pt x="106" y="36"/>
                    </a:lnTo>
                    <a:lnTo>
                      <a:pt x="92" y="42"/>
                    </a:lnTo>
                    <a:lnTo>
                      <a:pt x="78" y="20"/>
                    </a:lnTo>
                    <a:lnTo>
                      <a:pt x="78" y="20"/>
                    </a:lnTo>
                    <a:lnTo>
                      <a:pt x="74" y="22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74" y="54"/>
                    </a:lnTo>
                    <a:lnTo>
                      <a:pt x="62" y="64"/>
                    </a:lnTo>
                    <a:lnTo>
                      <a:pt x="44" y="46"/>
                    </a:lnTo>
                    <a:lnTo>
                      <a:pt x="44" y="46"/>
                    </a:lnTo>
                    <a:lnTo>
                      <a:pt x="40" y="50"/>
                    </a:lnTo>
                    <a:lnTo>
                      <a:pt x="60" y="68"/>
                    </a:lnTo>
                    <a:lnTo>
                      <a:pt x="60" y="68"/>
                    </a:lnTo>
                    <a:lnTo>
                      <a:pt x="48" y="80"/>
                    </a:lnTo>
                    <a:lnTo>
                      <a:pt x="40" y="94"/>
                    </a:lnTo>
                    <a:lnTo>
                      <a:pt x="18" y="80"/>
                    </a:lnTo>
                    <a:lnTo>
                      <a:pt x="18" y="80"/>
                    </a:lnTo>
                    <a:lnTo>
                      <a:pt x="16" y="84"/>
                    </a:lnTo>
                    <a:lnTo>
                      <a:pt x="38" y="96"/>
                    </a:lnTo>
                    <a:lnTo>
                      <a:pt x="38" y="96"/>
                    </a:lnTo>
                    <a:lnTo>
                      <a:pt x="30" y="112"/>
                    </a:lnTo>
                    <a:lnTo>
                      <a:pt x="26" y="126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4"/>
                    </a:lnTo>
                    <a:lnTo>
                      <a:pt x="24" y="130"/>
                    </a:lnTo>
                    <a:lnTo>
                      <a:pt x="24" y="130"/>
                    </a:lnTo>
                    <a:lnTo>
                      <a:pt x="22" y="144"/>
                    </a:lnTo>
                    <a:lnTo>
                      <a:pt x="20" y="156"/>
                    </a:lnTo>
                    <a:lnTo>
                      <a:pt x="24" y="156"/>
                    </a:lnTo>
                    <a:lnTo>
                      <a:pt x="24" y="156"/>
                    </a:lnTo>
                    <a:lnTo>
                      <a:pt x="26" y="144"/>
                    </a:lnTo>
                    <a:lnTo>
                      <a:pt x="28" y="130"/>
                    </a:lnTo>
                    <a:lnTo>
                      <a:pt x="32" y="118"/>
                    </a:lnTo>
                    <a:lnTo>
                      <a:pt x="38" y="106"/>
                    </a:lnTo>
                    <a:lnTo>
                      <a:pt x="50" y="86"/>
                    </a:lnTo>
                    <a:lnTo>
                      <a:pt x="66" y="66"/>
                    </a:lnTo>
                    <a:lnTo>
                      <a:pt x="86" y="52"/>
                    </a:lnTo>
                    <a:lnTo>
                      <a:pt x="108" y="40"/>
                    </a:lnTo>
                    <a:lnTo>
                      <a:pt x="120" y="36"/>
                    </a:lnTo>
                    <a:lnTo>
                      <a:pt x="134" y="32"/>
                    </a:lnTo>
                    <a:lnTo>
                      <a:pt x="146" y="30"/>
                    </a:lnTo>
                    <a:lnTo>
                      <a:pt x="160" y="30"/>
                    </a:lnTo>
                    <a:lnTo>
                      <a:pt x="160" y="30"/>
                    </a:lnTo>
                    <a:lnTo>
                      <a:pt x="172" y="30"/>
                    </a:lnTo>
                    <a:lnTo>
                      <a:pt x="186" y="32"/>
                    </a:lnTo>
                    <a:lnTo>
                      <a:pt x="198" y="36"/>
                    </a:lnTo>
                    <a:lnTo>
                      <a:pt x="210" y="40"/>
                    </a:lnTo>
                    <a:lnTo>
                      <a:pt x="232" y="52"/>
                    </a:lnTo>
                    <a:lnTo>
                      <a:pt x="252" y="66"/>
                    </a:lnTo>
                    <a:lnTo>
                      <a:pt x="268" y="86"/>
                    </a:lnTo>
                    <a:lnTo>
                      <a:pt x="282" y="106"/>
                    </a:lnTo>
                    <a:lnTo>
                      <a:pt x="286" y="118"/>
                    </a:lnTo>
                    <a:lnTo>
                      <a:pt x="290" y="130"/>
                    </a:lnTo>
                    <a:lnTo>
                      <a:pt x="292" y="144"/>
                    </a:lnTo>
                    <a:lnTo>
                      <a:pt x="294" y="156"/>
                    </a:lnTo>
                    <a:lnTo>
                      <a:pt x="298" y="156"/>
                    </a:lnTo>
                    <a:lnTo>
                      <a:pt x="298" y="156"/>
                    </a:lnTo>
                    <a:lnTo>
                      <a:pt x="296" y="144"/>
                    </a:lnTo>
                    <a:lnTo>
                      <a:pt x="294" y="130"/>
                    </a:lnTo>
                    <a:lnTo>
                      <a:pt x="320" y="1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2" name="그룹 11"/>
          <p:cNvGrpSpPr/>
          <p:nvPr/>
        </p:nvGrpSpPr>
        <p:grpSpPr>
          <a:xfrm>
            <a:off x="4764421" y="2450319"/>
            <a:ext cx="1344000" cy="1332868"/>
            <a:chOff x="4764421" y="2450319"/>
            <a:chExt cx="1344000" cy="1332868"/>
          </a:xfrm>
        </p:grpSpPr>
        <p:sp>
          <p:nvSpPr>
            <p:cNvPr id="194" name="직사각형 193"/>
            <p:cNvSpPr/>
            <p:nvPr/>
          </p:nvSpPr>
          <p:spPr>
            <a:xfrm>
              <a:off x="4764421" y="2450319"/>
              <a:ext cx="1344000" cy="1332868"/>
            </a:xfrm>
            <a:prstGeom prst="rect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5098723" y="2666741"/>
              <a:ext cx="829498" cy="890770"/>
              <a:chOff x="-4813300" y="3135313"/>
              <a:chExt cx="558800" cy="600075"/>
            </a:xfrm>
          </p:grpSpPr>
          <p:sp>
            <p:nvSpPr>
              <p:cNvPr id="55" name="Rectangle 141"/>
              <p:cNvSpPr>
                <a:spLocks noChangeArrowheads="1"/>
              </p:cNvSpPr>
              <p:nvPr/>
            </p:nvSpPr>
            <p:spPr bwMode="auto">
              <a:xfrm>
                <a:off x="-4508500" y="3500438"/>
                <a:ext cx="203200" cy="349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" name="Rectangle 142"/>
              <p:cNvSpPr>
                <a:spLocks noChangeArrowheads="1"/>
              </p:cNvSpPr>
              <p:nvPr/>
            </p:nvSpPr>
            <p:spPr bwMode="auto">
              <a:xfrm>
                <a:off x="-4508500" y="3386138"/>
                <a:ext cx="203200" cy="317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7" name="Rectangle 143"/>
              <p:cNvSpPr>
                <a:spLocks noChangeArrowheads="1"/>
              </p:cNvSpPr>
              <p:nvPr/>
            </p:nvSpPr>
            <p:spPr bwMode="auto">
              <a:xfrm>
                <a:off x="-4762500" y="3443288"/>
                <a:ext cx="203200" cy="349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8" name="Rectangle 144"/>
              <p:cNvSpPr>
                <a:spLocks noChangeArrowheads="1"/>
              </p:cNvSpPr>
              <p:nvPr/>
            </p:nvSpPr>
            <p:spPr bwMode="auto">
              <a:xfrm>
                <a:off x="-4508500" y="3268663"/>
                <a:ext cx="203200" cy="349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1" name="Freeform 145"/>
              <p:cNvSpPr>
                <a:spLocks/>
              </p:cNvSpPr>
              <p:nvPr/>
            </p:nvSpPr>
            <p:spPr bwMode="auto">
              <a:xfrm>
                <a:off x="-4559300" y="3135313"/>
                <a:ext cx="25400" cy="600075"/>
              </a:xfrm>
              <a:custGeom>
                <a:avLst/>
                <a:gdLst>
                  <a:gd name="T0" fmla="*/ 16 w 16"/>
                  <a:gd name="T1" fmla="*/ 0 h 378"/>
                  <a:gd name="T2" fmla="*/ 16 w 16"/>
                  <a:gd name="T3" fmla="*/ 0 h 378"/>
                  <a:gd name="T4" fmla="*/ 10 w 16"/>
                  <a:gd name="T5" fmla="*/ 0 h 378"/>
                  <a:gd name="T6" fmla="*/ 4 w 16"/>
                  <a:gd name="T7" fmla="*/ 4 h 378"/>
                  <a:gd name="T8" fmla="*/ 0 w 16"/>
                  <a:gd name="T9" fmla="*/ 10 h 378"/>
                  <a:gd name="T10" fmla="*/ 0 w 16"/>
                  <a:gd name="T11" fmla="*/ 16 h 378"/>
                  <a:gd name="T12" fmla="*/ 0 w 16"/>
                  <a:gd name="T13" fmla="*/ 48 h 378"/>
                  <a:gd name="T14" fmla="*/ 0 w 16"/>
                  <a:gd name="T15" fmla="*/ 70 h 378"/>
                  <a:gd name="T16" fmla="*/ 0 w 16"/>
                  <a:gd name="T17" fmla="*/ 120 h 378"/>
                  <a:gd name="T18" fmla="*/ 0 w 16"/>
                  <a:gd name="T19" fmla="*/ 142 h 378"/>
                  <a:gd name="T20" fmla="*/ 0 w 16"/>
                  <a:gd name="T21" fmla="*/ 194 h 378"/>
                  <a:gd name="T22" fmla="*/ 0 w 16"/>
                  <a:gd name="T23" fmla="*/ 216 h 378"/>
                  <a:gd name="T24" fmla="*/ 0 w 16"/>
                  <a:gd name="T25" fmla="*/ 268 h 378"/>
                  <a:gd name="T26" fmla="*/ 0 w 16"/>
                  <a:gd name="T27" fmla="*/ 288 h 378"/>
                  <a:gd name="T28" fmla="*/ 0 w 16"/>
                  <a:gd name="T29" fmla="*/ 346 h 378"/>
                  <a:gd name="T30" fmla="*/ 0 w 16"/>
                  <a:gd name="T31" fmla="*/ 362 h 378"/>
                  <a:gd name="T32" fmla="*/ 0 w 16"/>
                  <a:gd name="T33" fmla="*/ 362 h 378"/>
                  <a:gd name="T34" fmla="*/ 0 w 16"/>
                  <a:gd name="T35" fmla="*/ 368 h 378"/>
                  <a:gd name="T36" fmla="*/ 4 w 16"/>
                  <a:gd name="T37" fmla="*/ 374 h 378"/>
                  <a:gd name="T38" fmla="*/ 10 w 16"/>
                  <a:gd name="T39" fmla="*/ 378 h 378"/>
                  <a:gd name="T40" fmla="*/ 16 w 16"/>
                  <a:gd name="T41" fmla="*/ 378 h 378"/>
                  <a:gd name="T42" fmla="*/ 16 w 16"/>
                  <a:gd name="T43" fmla="*/ 0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" h="378">
                    <a:moveTo>
                      <a:pt x="16" y="0"/>
                    </a:moveTo>
                    <a:lnTo>
                      <a:pt x="16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0" y="48"/>
                    </a:lnTo>
                    <a:lnTo>
                      <a:pt x="0" y="70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68"/>
                    </a:lnTo>
                    <a:lnTo>
                      <a:pt x="0" y="288"/>
                    </a:lnTo>
                    <a:lnTo>
                      <a:pt x="0" y="346"/>
                    </a:lnTo>
                    <a:lnTo>
                      <a:pt x="0" y="362"/>
                    </a:lnTo>
                    <a:lnTo>
                      <a:pt x="0" y="362"/>
                    </a:lnTo>
                    <a:lnTo>
                      <a:pt x="0" y="368"/>
                    </a:lnTo>
                    <a:lnTo>
                      <a:pt x="4" y="374"/>
                    </a:lnTo>
                    <a:lnTo>
                      <a:pt x="10" y="378"/>
                    </a:lnTo>
                    <a:lnTo>
                      <a:pt x="16" y="37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70BB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2" name="Freeform 146"/>
              <p:cNvSpPr>
                <a:spLocks/>
              </p:cNvSpPr>
              <p:nvPr/>
            </p:nvSpPr>
            <p:spPr bwMode="auto">
              <a:xfrm>
                <a:off x="-4533900" y="3135313"/>
                <a:ext cx="25400" cy="600075"/>
              </a:xfrm>
              <a:custGeom>
                <a:avLst/>
                <a:gdLst>
                  <a:gd name="T0" fmla="*/ 16 w 16"/>
                  <a:gd name="T1" fmla="*/ 252 h 378"/>
                  <a:gd name="T2" fmla="*/ 16 w 16"/>
                  <a:gd name="T3" fmla="*/ 230 h 378"/>
                  <a:gd name="T4" fmla="*/ 16 w 16"/>
                  <a:gd name="T5" fmla="*/ 178 h 378"/>
                  <a:gd name="T6" fmla="*/ 16 w 16"/>
                  <a:gd name="T7" fmla="*/ 158 h 378"/>
                  <a:gd name="T8" fmla="*/ 16 w 16"/>
                  <a:gd name="T9" fmla="*/ 106 h 378"/>
                  <a:gd name="T10" fmla="*/ 16 w 16"/>
                  <a:gd name="T11" fmla="*/ 84 h 378"/>
                  <a:gd name="T12" fmla="*/ 16 w 16"/>
                  <a:gd name="T13" fmla="*/ 16 h 378"/>
                  <a:gd name="T14" fmla="*/ 16 w 16"/>
                  <a:gd name="T15" fmla="*/ 16 h 378"/>
                  <a:gd name="T16" fmla="*/ 14 w 16"/>
                  <a:gd name="T17" fmla="*/ 10 h 378"/>
                  <a:gd name="T18" fmla="*/ 12 w 16"/>
                  <a:gd name="T19" fmla="*/ 4 h 378"/>
                  <a:gd name="T20" fmla="*/ 6 w 16"/>
                  <a:gd name="T21" fmla="*/ 0 h 378"/>
                  <a:gd name="T22" fmla="*/ 0 w 16"/>
                  <a:gd name="T23" fmla="*/ 0 h 378"/>
                  <a:gd name="T24" fmla="*/ 0 w 16"/>
                  <a:gd name="T25" fmla="*/ 378 h 378"/>
                  <a:gd name="T26" fmla="*/ 0 w 16"/>
                  <a:gd name="T27" fmla="*/ 378 h 378"/>
                  <a:gd name="T28" fmla="*/ 6 w 16"/>
                  <a:gd name="T29" fmla="*/ 378 h 378"/>
                  <a:gd name="T30" fmla="*/ 12 w 16"/>
                  <a:gd name="T31" fmla="*/ 374 h 378"/>
                  <a:gd name="T32" fmla="*/ 14 w 16"/>
                  <a:gd name="T33" fmla="*/ 368 h 378"/>
                  <a:gd name="T34" fmla="*/ 16 w 16"/>
                  <a:gd name="T35" fmla="*/ 362 h 378"/>
                  <a:gd name="T36" fmla="*/ 16 w 16"/>
                  <a:gd name="T37" fmla="*/ 334 h 378"/>
                  <a:gd name="T38" fmla="*/ 16 w 16"/>
                  <a:gd name="T39" fmla="*/ 326 h 378"/>
                  <a:gd name="T40" fmla="*/ 16 w 16"/>
                  <a:gd name="T41" fmla="*/ 304 h 378"/>
                  <a:gd name="T42" fmla="*/ 16 w 16"/>
                  <a:gd name="T43" fmla="*/ 252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" h="378">
                    <a:moveTo>
                      <a:pt x="16" y="252"/>
                    </a:moveTo>
                    <a:lnTo>
                      <a:pt x="16" y="230"/>
                    </a:lnTo>
                    <a:lnTo>
                      <a:pt x="16" y="178"/>
                    </a:lnTo>
                    <a:lnTo>
                      <a:pt x="16" y="158"/>
                    </a:lnTo>
                    <a:lnTo>
                      <a:pt x="16" y="106"/>
                    </a:lnTo>
                    <a:lnTo>
                      <a:pt x="16" y="84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4" y="10"/>
                    </a:lnTo>
                    <a:lnTo>
                      <a:pt x="12" y="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0" y="378"/>
                    </a:lnTo>
                    <a:lnTo>
                      <a:pt x="6" y="378"/>
                    </a:lnTo>
                    <a:lnTo>
                      <a:pt x="12" y="374"/>
                    </a:lnTo>
                    <a:lnTo>
                      <a:pt x="14" y="368"/>
                    </a:lnTo>
                    <a:lnTo>
                      <a:pt x="16" y="362"/>
                    </a:lnTo>
                    <a:lnTo>
                      <a:pt x="16" y="334"/>
                    </a:lnTo>
                    <a:lnTo>
                      <a:pt x="16" y="326"/>
                    </a:lnTo>
                    <a:lnTo>
                      <a:pt x="16" y="304"/>
                    </a:lnTo>
                    <a:lnTo>
                      <a:pt x="16" y="252"/>
                    </a:lnTo>
                    <a:close/>
                  </a:path>
                </a:pathLst>
              </a:custGeom>
              <a:solidFill>
                <a:srgbClr val="169E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3" name="Rectangle 147"/>
              <p:cNvSpPr>
                <a:spLocks noChangeArrowheads="1"/>
              </p:cNvSpPr>
              <p:nvPr/>
            </p:nvSpPr>
            <p:spPr bwMode="auto">
              <a:xfrm>
                <a:off x="-4508500" y="3617913"/>
                <a:ext cx="203200" cy="349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4" name="Freeform 148"/>
              <p:cNvSpPr>
                <a:spLocks/>
              </p:cNvSpPr>
              <p:nvPr/>
            </p:nvSpPr>
            <p:spPr bwMode="auto">
              <a:xfrm>
                <a:off x="-4305300" y="3135313"/>
                <a:ext cx="25400" cy="600075"/>
              </a:xfrm>
              <a:custGeom>
                <a:avLst/>
                <a:gdLst>
                  <a:gd name="T0" fmla="*/ 0 w 16"/>
                  <a:gd name="T1" fmla="*/ 16 h 378"/>
                  <a:gd name="T2" fmla="*/ 0 w 16"/>
                  <a:gd name="T3" fmla="*/ 84 h 378"/>
                  <a:gd name="T4" fmla="*/ 0 w 16"/>
                  <a:gd name="T5" fmla="*/ 106 h 378"/>
                  <a:gd name="T6" fmla="*/ 0 w 16"/>
                  <a:gd name="T7" fmla="*/ 158 h 378"/>
                  <a:gd name="T8" fmla="*/ 0 w 16"/>
                  <a:gd name="T9" fmla="*/ 178 h 378"/>
                  <a:gd name="T10" fmla="*/ 0 w 16"/>
                  <a:gd name="T11" fmla="*/ 230 h 378"/>
                  <a:gd name="T12" fmla="*/ 0 w 16"/>
                  <a:gd name="T13" fmla="*/ 252 h 378"/>
                  <a:gd name="T14" fmla="*/ 0 w 16"/>
                  <a:gd name="T15" fmla="*/ 304 h 378"/>
                  <a:gd name="T16" fmla="*/ 0 w 16"/>
                  <a:gd name="T17" fmla="*/ 326 h 378"/>
                  <a:gd name="T18" fmla="*/ 0 w 16"/>
                  <a:gd name="T19" fmla="*/ 334 h 378"/>
                  <a:gd name="T20" fmla="*/ 0 w 16"/>
                  <a:gd name="T21" fmla="*/ 362 h 378"/>
                  <a:gd name="T22" fmla="*/ 0 w 16"/>
                  <a:gd name="T23" fmla="*/ 362 h 378"/>
                  <a:gd name="T24" fmla="*/ 0 w 16"/>
                  <a:gd name="T25" fmla="*/ 368 h 378"/>
                  <a:gd name="T26" fmla="*/ 4 w 16"/>
                  <a:gd name="T27" fmla="*/ 374 h 378"/>
                  <a:gd name="T28" fmla="*/ 10 w 16"/>
                  <a:gd name="T29" fmla="*/ 378 h 378"/>
                  <a:gd name="T30" fmla="*/ 16 w 16"/>
                  <a:gd name="T31" fmla="*/ 378 h 378"/>
                  <a:gd name="T32" fmla="*/ 16 w 16"/>
                  <a:gd name="T33" fmla="*/ 0 h 378"/>
                  <a:gd name="T34" fmla="*/ 16 w 16"/>
                  <a:gd name="T35" fmla="*/ 0 h 378"/>
                  <a:gd name="T36" fmla="*/ 10 w 16"/>
                  <a:gd name="T37" fmla="*/ 0 h 378"/>
                  <a:gd name="T38" fmla="*/ 4 w 16"/>
                  <a:gd name="T39" fmla="*/ 4 h 378"/>
                  <a:gd name="T40" fmla="*/ 0 w 16"/>
                  <a:gd name="T41" fmla="*/ 10 h 378"/>
                  <a:gd name="T42" fmla="*/ 0 w 16"/>
                  <a:gd name="T43" fmla="*/ 16 h 378"/>
                  <a:gd name="T44" fmla="*/ 0 w 16"/>
                  <a:gd name="T45" fmla="*/ 16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" h="378">
                    <a:moveTo>
                      <a:pt x="0" y="16"/>
                    </a:moveTo>
                    <a:lnTo>
                      <a:pt x="0" y="84"/>
                    </a:lnTo>
                    <a:lnTo>
                      <a:pt x="0" y="106"/>
                    </a:lnTo>
                    <a:lnTo>
                      <a:pt x="0" y="158"/>
                    </a:lnTo>
                    <a:lnTo>
                      <a:pt x="0" y="178"/>
                    </a:lnTo>
                    <a:lnTo>
                      <a:pt x="0" y="230"/>
                    </a:lnTo>
                    <a:lnTo>
                      <a:pt x="0" y="252"/>
                    </a:lnTo>
                    <a:lnTo>
                      <a:pt x="0" y="304"/>
                    </a:lnTo>
                    <a:lnTo>
                      <a:pt x="0" y="326"/>
                    </a:lnTo>
                    <a:lnTo>
                      <a:pt x="0" y="334"/>
                    </a:lnTo>
                    <a:lnTo>
                      <a:pt x="0" y="362"/>
                    </a:lnTo>
                    <a:lnTo>
                      <a:pt x="0" y="362"/>
                    </a:lnTo>
                    <a:lnTo>
                      <a:pt x="0" y="368"/>
                    </a:lnTo>
                    <a:lnTo>
                      <a:pt x="4" y="374"/>
                    </a:lnTo>
                    <a:lnTo>
                      <a:pt x="10" y="378"/>
                    </a:lnTo>
                    <a:lnTo>
                      <a:pt x="16" y="378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5" name="Freeform 149"/>
              <p:cNvSpPr>
                <a:spLocks/>
              </p:cNvSpPr>
              <p:nvPr/>
            </p:nvSpPr>
            <p:spPr bwMode="auto">
              <a:xfrm>
                <a:off x="-4279900" y="3135313"/>
                <a:ext cx="25400" cy="600075"/>
              </a:xfrm>
              <a:custGeom>
                <a:avLst/>
                <a:gdLst>
                  <a:gd name="T0" fmla="*/ 0 w 16"/>
                  <a:gd name="T1" fmla="*/ 0 h 378"/>
                  <a:gd name="T2" fmla="*/ 0 w 16"/>
                  <a:gd name="T3" fmla="*/ 0 h 378"/>
                  <a:gd name="T4" fmla="*/ 0 w 16"/>
                  <a:gd name="T5" fmla="*/ 378 h 378"/>
                  <a:gd name="T6" fmla="*/ 0 w 16"/>
                  <a:gd name="T7" fmla="*/ 378 h 378"/>
                  <a:gd name="T8" fmla="*/ 0 w 16"/>
                  <a:gd name="T9" fmla="*/ 378 h 378"/>
                  <a:gd name="T10" fmla="*/ 6 w 16"/>
                  <a:gd name="T11" fmla="*/ 378 h 378"/>
                  <a:gd name="T12" fmla="*/ 12 w 16"/>
                  <a:gd name="T13" fmla="*/ 374 h 378"/>
                  <a:gd name="T14" fmla="*/ 14 w 16"/>
                  <a:gd name="T15" fmla="*/ 368 h 378"/>
                  <a:gd name="T16" fmla="*/ 16 w 16"/>
                  <a:gd name="T17" fmla="*/ 362 h 378"/>
                  <a:gd name="T18" fmla="*/ 16 w 16"/>
                  <a:gd name="T19" fmla="*/ 16 h 378"/>
                  <a:gd name="T20" fmla="*/ 16 w 16"/>
                  <a:gd name="T21" fmla="*/ 16 h 378"/>
                  <a:gd name="T22" fmla="*/ 14 w 16"/>
                  <a:gd name="T23" fmla="*/ 10 h 378"/>
                  <a:gd name="T24" fmla="*/ 12 w 16"/>
                  <a:gd name="T25" fmla="*/ 4 h 378"/>
                  <a:gd name="T26" fmla="*/ 6 w 16"/>
                  <a:gd name="T27" fmla="*/ 0 h 378"/>
                  <a:gd name="T28" fmla="*/ 0 w 16"/>
                  <a:gd name="T29" fmla="*/ 0 h 378"/>
                  <a:gd name="T30" fmla="*/ 0 w 16"/>
                  <a:gd name="T31" fmla="*/ 0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" h="378">
                    <a:moveTo>
                      <a:pt x="0" y="0"/>
                    </a:moveTo>
                    <a:lnTo>
                      <a:pt x="0" y="0"/>
                    </a:lnTo>
                    <a:lnTo>
                      <a:pt x="0" y="378"/>
                    </a:lnTo>
                    <a:lnTo>
                      <a:pt x="0" y="378"/>
                    </a:lnTo>
                    <a:lnTo>
                      <a:pt x="0" y="378"/>
                    </a:lnTo>
                    <a:lnTo>
                      <a:pt x="6" y="378"/>
                    </a:lnTo>
                    <a:lnTo>
                      <a:pt x="12" y="374"/>
                    </a:lnTo>
                    <a:lnTo>
                      <a:pt x="14" y="368"/>
                    </a:lnTo>
                    <a:lnTo>
                      <a:pt x="16" y="362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4" y="10"/>
                    </a:lnTo>
                    <a:lnTo>
                      <a:pt x="12" y="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6" name="Rectangle 150"/>
              <p:cNvSpPr>
                <a:spLocks noChangeArrowheads="1"/>
              </p:cNvSpPr>
              <p:nvPr/>
            </p:nvSpPr>
            <p:spPr bwMode="auto">
              <a:xfrm>
                <a:off x="-4762500" y="3211513"/>
                <a:ext cx="203200" cy="349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7" name="Rectangle 151"/>
              <p:cNvSpPr>
                <a:spLocks noChangeArrowheads="1"/>
              </p:cNvSpPr>
              <p:nvPr/>
            </p:nvSpPr>
            <p:spPr bwMode="auto">
              <a:xfrm>
                <a:off x="-4762500" y="3325813"/>
                <a:ext cx="203200" cy="349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8" name="Rectangle 152"/>
              <p:cNvSpPr>
                <a:spLocks noChangeArrowheads="1"/>
              </p:cNvSpPr>
              <p:nvPr/>
            </p:nvSpPr>
            <p:spPr bwMode="auto">
              <a:xfrm>
                <a:off x="-4762500" y="3560763"/>
                <a:ext cx="203200" cy="317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9" name="Freeform 153"/>
              <p:cNvSpPr>
                <a:spLocks/>
              </p:cNvSpPr>
              <p:nvPr/>
            </p:nvSpPr>
            <p:spPr bwMode="auto">
              <a:xfrm>
                <a:off x="-4813300" y="3135313"/>
                <a:ext cx="25400" cy="600075"/>
              </a:xfrm>
              <a:custGeom>
                <a:avLst/>
                <a:gdLst>
                  <a:gd name="T0" fmla="*/ 0 w 16"/>
                  <a:gd name="T1" fmla="*/ 16 h 378"/>
                  <a:gd name="T2" fmla="*/ 0 w 16"/>
                  <a:gd name="T3" fmla="*/ 362 h 378"/>
                  <a:gd name="T4" fmla="*/ 0 w 16"/>
                  <a:gd name="T5" fmla="*/ 362 h 378"/>
                  <a:gd name="T6" fmla="*/ 0 w 16"/>
                  <a:gd name="T7" fmla="*/ 368 h 378"/>
                  <a:gd name="T8" fmla="*/ 4 w 16"/>
                  <a:gd name="T9" fmla="*/ 374 h 378"/>
                  <a:gd name="T10" fmla="*/ 10 w 16"/>
                  <a:gd name="T11" fmla="*/ 378 h 378"/>
                  <a:gd name="T12" fmla="*/ 16 w 16"/>
                  <a:gd name="T13" fmla="*/ 378 h 378"/>
                  <a:gd name="T14" fmla="*/ 16 w 16"/>
                  <a:gd name="T15" fmla="*/ 0 h 378"/>
                  <a:gd name="T16" fmla="*/ 16 w 16"/>
                  <a:gd name="T17" fmla="*/ 0 h 378"/>
                  <a:gd name="T18" fmla="*/ 10 w 16"/>
                  <a:gd name="T19" fmla="*/ 0 h 378"/>
                  <a:gd name="T20" fmla="*/ 4 w 16"/>
                  <a:gd name="T21" fmla="*/ 4 h 378"/>
                  <a:gd name="T22" fmla="*/ 0 w 16"/>
                  <a:gd name="T23" fmla="*/ 10 h 378"/>
                  <a:gd name="T24" fmla="*/ 0 w 16"/>
                  <a:gd name="T25" fmla="*/ 16 h 378"/>
                  <a:gd name="T26" fmla="*/ 0 w 16"/>
                  <a:gd name="T27" fmla="*/ 16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" h="378">
                    <a:moveTo>
                      <a:pt x="0" y="16"/>
                    </a:moveTo>
                    <a:lnTo>
                      <a:pt x="0" y="362"/>
                    </a:lnTo>
                    <a:lnTo>
                      <a:pt x="0" y="362"/>
                    </a:lnTo>
                    <a:lnTo>
                      <a:pt x="0" y="368"/>
                    </a:lnTo>
                    <a:lnTo>
                      <a:pt x="4" y="374"/>
                    </a:lnTo>
                    <a:lnTo>
                      <a:pt x="10" y="378"/>
                    </a:lnTo>
                    <a:lnTo>
                      <a:pt x="16" y="378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0" name="Freeform 154"/>
              <p:cNvSpPr>
                <a:spLocks/>
              </p:cNvSpPr>
              <p:nvPr/>
            </p:nvSpPr>
            <p:spPr bwMode="auto">
              <a:xfrm>
                <a:off x="-4787900" y="3135313"/>
                <a:ext cx="25400" cy="600075"/>
              </a:xfrm>
              <a:custGeom>
                <a:avLst/>
                <a:gdLst>
                  <a:gd name="T0" fmla="*/ 16 w 16"/>
                  <a:gd name="T1" fmla="*/ 216 h 378"/>
                  <a:gd name="T2" fmla="*/ 16 w 16"/>
                  <a:gd name="T3" fmla="*/ 194 h 378"/>
                  <a:gd name="T4" fmla="*/ 16 w 16"/>
                  <a:gd name="T5" fmla="*/ 142 h 378"/>
                  <a:gd name="T6" fmla="*/ 16 w 16"/>
                  <a:gd name="T7" fmla="*/ 120 h 378"/>
                  <a:gd name="T8" fmla="*/ 16 w 16"/>
                  <a:gd name="T9" fmla="*/ 70 h 378"/>
                  <a:gd name="T10" fmla="*/ 16 w 16"/>
                  <a:gd name="T11" fmla="*/ 48 h 378"/>
                  <a:gd name="T12" fmla="*/ 16 w 16"/>
                  <a:gd name="T13" fmla="*/ 16 h 378"/>
                  <a:gd name="T14" fmla="*/ 16 w 16"/>
                  <a:gd name="T15" fmla="*/ 16 h 378"/>
                  <a:gd name="T16" fmla="*/ 14 w 16"/>
                  <a:gd name="T17" fmla="*/ 10 h 378"/>
                  <a:gd name="T18" fmla="*/ 12 w 16"/>
                  <a:gd name="T19" fmla="*/ 4 h 378"/>
                  <a:gd name="T20" fmla="*/ 6 w 16"/>
                  <a:gd name="T21" fmla="*/ 0 h 378"/>
                  <a:gd name="T22" fmla="*/ 0 w 16"/>
                  <a:gd name="T23" fmla="*/ 0 h 378"/>
                  <a:gd name="T24" fmla="*/ 0 w 16"/>
                  <a:gd name="T25" fmla="*/ 378 h 378"/>
                  <a:gd name="T26" fmla="*/ 0 w 16"/>
                  <a:gd name="T27" fmla="*/ 378 h 378"/>
                  <a:gd name="T28" fmla="*/ 6 w 16"/>
                  <a:gd name="T29" fmla="*/ 378 h 378"/>
                  <a:gd name="T30" fmla="*/ 12 w 16"/>
                  <a:gd name="T31" fmla="*/ 374 h 378"/>
                  <a:gd name="T32" fmla="*/ 14 w 16"/>
                  <a:gd name="T33" fmla="*/ 368 h 378"/>
                  <a:gd name="T34" fmla="*/ 16 w 16"/>
                  <a:gd name="T35" fmla="*/ 362 h 378"/>
                  <a:gd name="T36" fmla="*/ 16 w 16"/>
                  <a:gd name="T37" fmla="*/ 346 h 378"/>
                  <a:gd name="T38" fmla="*/ 16 w 16"/>
                  <a:gd name="T39" fmla="*/ 288 h 378"/>
                  <a:gd name="T40" fmla="*/ 16 w 16"/>
                  <a:gd name="T41" fmla="*/ 268 h 378"/>
                  <a:gd name="T42" fmla="*/ 16 w 16"/>
                  <a:gd name="T43" fmla="*/ 216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" h="378">
                    <a:moveTo>
                      <a:pt x="16" y="216"/>
                    </a:moveTo>
                    <a:lnTo>
                      <a:pt x="16" y="194"/>
                    </a:lnTo>
                    <a:lnTo>
                      <a:pt x="16" y="142"/>
                    </a:lnTo>
                    <a:lnTo>
                      <a:pt x="16" y="120"/>
                    </a:lnTo>
                    <a:lnTo>
                      <a:pt x="16" y="70"/>
                    </a:lnTo>
                    <a:lnTo>
                      <a:pt x="16" y="48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4" y="10"/>
                    </a:lnTo>
                    <a:lnTo>
                      <a:pt x="12" y="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0" y="378"/>
                    </a:lnTo>
                    <a:lnTo>
                      <a:pt x="6" y="378"/>
                    </a:lnTo>
                    <a:lnTo>
                      <a:pt x="12" y="374"/>
                    </a:lnTo>
                    <a:lnTo>
                      <a:pt x="14" y="368"/>
                    </a:lnTo>
                    <a:lnTo>
                      <a:pt x="16" y="362"/>
                    </a:lnTo>
                    <a:lnTo>
                      <a:pt x="16" y="346"/>
                    </a:lnTo>
                    <a:lnTo>
                      <a:pt x="16" y="288"/>
                    </a:lnTo>
                    <a:lnTo>
                      <a:pt x="16" y="268"/>
                    </a:lnTo>
                    <a:lnTo>
                      <a:pt x="16" y="216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1" name="그룹 10"/>
          <p:cNvGrpSpPr/>
          <p:nvPr/>
        </p:nvGrpSpPr>
        <p:grpSpPr>
          <a:xfrm>
            <a:off x="7026373" y="2450319"/>
            <a:ext cx="1344000" cy="1332868"/>
            <a:chOff x="7026373" y="2450319"/>
            <a:chExt cx="1344000" cy="1332868"/>
          </a:xfrm>
        </p:grpSpPr>
        <p:sp>
          <p:nvSpPr>
            <p:cNvPr id="195" name="직사각형 194"/>
            <p:cNvSpPr/>
            <p:nvPr/>
          </p:nvSpPr>
          <p:spPr>
            <a:xfrm>
              <a:off x="7026373" y="2450319"/>
              <a:ext cx="1344000" cy="1332868"/>
            </a:xfrm>
            <a:prstGeom prst="rect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88" name="그룹 187"/>
            <p:cNvGrpSpPr/>
            <p:nvPr/>
          </p:nvGrpSpPr>
          <p:grpSpPr>
            <a:xfrm>
              <a:off x="7311481" y="2643460"/>
              <a:ext cx="860920" cy="937332"/>
              <a:chOff x="-3813175" y="1119187"/>
              <a:chExt cx="536575" cy="584200"/>
            </a:xfrm>
          </p:grpSpPr>
          <p:sp>
            <p:nvSpPr>
              <p:cNvPr id="189" name="Freeform 74"/>
              <p:cNvSpPr>
                <a:spLocks/>
              </p:cNvSpPr>
              <p:nvPr/>
            </p:nvSpPr>
            <p:spPr bwMode="auto">
              <a:xfrm>
                <a:off x="-3543300" y="1119187"/>
                <a:ext cx="266700" cy="584200"/>
              </a:xfrm>
              <a:custGeom>
                <a:avLst/>
                <a:gdLst>
                  <a:gd name="T0" fmla="*/ 82 w 168"/>
                  <a:gd name="T1" fmla="*/ 0 h 368"/>
                  <a:gd name="T2" fmla="*/ 0 w 168"/>
                  <a:gd name="T3" fmla="*/ 0 h 368"/>
                  <a:gd name="T4" fmla="*/ 0 w 168"/>
                  <a:gd name="T5" fmla="*/ 30 h 368"/>
                  <a:gd name="T6" fmla="*/ 56 w 168"/>
                  <a:gd name="T7" fmla="*/ 30 h 368"/>
                  <a:gd name="T8" fmla="*/ 76 w 168"/>
                  <a:gd name="T9" fmla="*/ 30 h 368"/>
                  <a:gd name="T10" fmla="*/ 82 w 168"/>
                  <a:gd name="T11" fmla="*/ 30 h 368"/>
                  <a:gd name="T12" fmla="*/ 82 w 168"/>
                  <a:gd name="T13" fmla="*/ 30 h 368"/>
                  <a:gd name="T14" fmla="*/ 92 w 168"/>
                  <a:gd name="T15" fmla="*/ 32 h 368"/>
                  <a:gd name="T16" fmla="*/ 104 w 168"/>
                  <a:gd name="T17" fmla="*/ 34 h 368"/>
                  <a:gd name="T18" fmla="*/ 112 w 168"/>
                  <a:gd name="T19" fmla="*/ 40 h 368"/>
                  <a:gd name="T20" fmla="*/ 120 w 168"/>
                  <a:gd name="T21" fmla="*/ 46 h 368"/>
                  <a:gd name="T22" fmla="*/ 128 w 168"/>
                  <a:gd name="T23" fmla="*/ 54 h 368"/>
                  <a:gd name="T24" fmla="*/ 132 w 168"/>
                  <a:gd name="T25" fmla="*/ 64 h 368"/>
                  <a:gd name="T26" fmla="*/ 136 w 168"/>
                  <a:gd name="T27" fmla="*/ 74 h 368"/>
                  <a:gd name="T28" fmla="*/ 138 w 168"/>
                  <a:gd name="T29" fmla="*/ 86 h 368"/>
                  <a:gd name="T30" fmla="*/ 138 w 168"/>
                  <a:gd name="T31" fmla="*/ 352 h 368"/>
                  <a:gd name="T32" fmla="*/ 138 w 168"/>
                  <a:gd name="T33" fmla="*/ 352 h 368"/>
                  <a:gd name="T34" fmla="*/ 138 w 168"/>
                  <a:gd name="T35" fmla="*/ 358 h 368"/>
                  <a:gd name="T36" fmla="*/ 142 w 168"/>
                  <a:gd name="T37" fmla="*/ 364 h 368"/>
                  <a:gd name="T38" fmla="*/ 146 w 168"/>
                  <a:gd name="T39" fmla="*/ 366 h 368"/>
                  <a:gd name="T40" fmla="*/ 152 w 168"/>
                  <a:gd name="T41" fmla="*/ 368 h 368"/>
                  <a:gd name="T42" fmla="*/ 152 w 168"/>
                  <a:gd name="T43" fmla="*/ 368 h 368"/>
                  <a:gd name="T44" fmla="*/ 158 w 168"/>
                  <a:gd name="T45" fmla="*/ 366 h 368"/>
                  <a:gd name="T46" fmla="*/ 164 w 168"/>
                  <a:gd name="T47" fmla="*/ 364 h 368"/>
                  <a:gd name="T48" fmla="*/ 166 w 168"/>
                  <a:gd name="T49" fmla="*/ 358 h 368"/>
                  <a:gd name="T50" fmla="*/ 168 w 168"/>
                  <a:gd name="T51" fmla="*/ 352 h 368"/>
                  <a:gd name="T52" fmla="*/ 168 w 168"/>
                  <a:gd name="T53" fmla="*/ 86 h 368"/>
                  <a:gd name="T54" fmla="*/ 168 w 168"/>
                  <a:gd name="T55" fmla="*/ 86 h 368"/>
                  <a:gd name="T56" fmla="*/ 166 w 168"/>
                  <a:gd name="T57" fmla="*/ 68 h 368"/>
                  <a:gd name="T58" fmla="*/ 162 w 168"/>
                  <a:gd name="T59" fmla="*/ 52 h 368"/>
                  <a:gd name="T60" fmla="*/ 154 w 168"/>
                  <a:gd name="T61" fmla="*/ 38 h 368"/>
                  <a:gd name="T62" fmla="*/ 142 w 168"/>
                  <a:gd name="T63" fmla="*/ 24 h 368"/>
                  <a:gd name="T64" fmla="*/ 130 w 168"/>
                  <a:gd name="T65" fmla="*/ 14 h 368"/>
                  <a:gd name="T66" fmla="*/ 116 w 168"/>
                  <a:gd name="T67" fmla="*/ 6 h 368"/>
                  <a:gd name="T68" fmla="*/ 98 w 168"/>
                  <a:gd name="T69" fmla="*/ 2 h 368"/>
                  <a:gd name="T70" fmla="*/ 82 w 168"/>
                  <a:gd name="T71" fmla="*/ 0 h 368"/>
                  <a:gd name="T72" fmla="*/ 82 w 168"/>
                  <a:gd name="T73" fmla="*/ 0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8" h="368">
                    <a:moveTo>
                      <a:pt x="82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6" y="30"/>
                    </a:lnTo>
                    <a:lnTo>
                      <a:pt x="76" y="30"/>
                    </a:lnTo>
                    <a:lnTo>
                      <a:pt x="82" y="30"/>
                    </a:lnTo>
                    <a:lnTo>
                      <a:pt x="82" y="30"/>
                    </a:lnTo>
                    <a:lnTo>
                      <a:pt x="92" y="32"/>
                    </a:lnTo>
                    <a:lnTo>
                      <a:pt x="104" y="34"/>
                    </a:lnTo>
                    <a:lnTo>
                      <a:pt x="112" y="40"/>
                    </a:lnTo>
                    <a:lnTo>
                      <a:pt x="120" y="46"/>
                    </a:lnTo>
                    <a:lnTo>
                      <a:pt x="128" y="54"/>
                    </a:lnTo>
                    <a:lnTo>
                      <a:pt x="132" y="64"/>
                    </a:lnTo>
                    <a:lnTo>
                      <a:pt x="136" y="74"/>
                    </a:lnTo>
                    <a:lnTo>
                      <a:pt x="138" y="86"/>
                    </a:lnTo>
                    <a:lnTo>
                      <a:pt x="138" y="352"/>
                    </a:lnTo>
                    <a:lnTo>
                      <a:pt x="138" y="352"/>
                    </a:lnTo>
                    <a:lnTo>
                      <a:pt x="138" y="358"/>
                    </a:lnTo>
                    <a:lnTo>
                      <a:pt x="142" y="364"/>
                    </a:lnTo>
                    <a:lnTo>
                      <a:pt x="146" y="366"/>
                    </a:lnTo>
                    <a:lnTo>
                      <a:pt x="152" y="368"/>
                    </a:lnTo>
                    <a:lnTo>
                      <a:pt x="152" y="368"/>
                    </a:lnTo>
                    <a:lnTo>
                      <a:pt x="158" y="366"/>
                    </a:lnTo>
                    <a:lnTo>
                      <a:pt x="164" y="364"/>
                    </a:lnTo>
                    <a:lnTo>
                      <a:pt x="166" y="358"/>
                    </a:lnTo>
                    <a:lnTo>
                      <a:pt x="168" y="352"/>
                    </a:lnTo>
                    <a:lnTo>
                      <a:pt x="168" y="86"/>
                    </a:lnTo>
                    <a:lnTo>
                      <a:pt x="168" y="86"/>
                    </a:lnTo>
                    <a:lnTo>
                      <a:pt x="166" y="68"/>
                    </a:lnTo>
                    <a:lnTo>
                      <a:pt x="162" y="52"/>
                    </a:lnTo>
                    <a:lnTo>
                      <a:pt x="154" y="38"/>
                    </a:lnTo>
                    <a:lnTo>
                      <a:pt x="142" y="24"/>
                    </a:lnTo>
                    <a:lnTo>
                      <a:pt x="130" y="14"/>
                    </a:lnTo>
                    <a:lnTo>
                      <a:pt x="116" y="6"/>
                    </a:lnTo>
                    <a:lnTo>
                      <a:pt x="98" y="2"/>
                    </a:lnTo>
                    <a:lnTo>
                      <a:pt x="82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0" name="Freeform 75"/>
              <p:cNvSpPr>
                <a:spLocks/>
              </p:cNvSpPr>
              <p:nvPr/>
            </p:nvSpPr>
            <p:spPr bwMode="auto">
              <a:xfrm>
                <a:off x="-3813175" y="1119187"/>
                <a:ext cx="269875" cy="584200"/>
              </a:xfrm>
              <a:custGeom>
                <a:avLst/>
                <a:gdLst>
                  <a:gd name="T0" fmla="*/ 88 w 170"/>
                  <a:gd name="T1" fmla="*/ 0 h 368"/>
                  <a:gd name="T2" fmla="*/ 88 w 170"/>
                  <a:gd name="T3" fmla="*/ 0 h 368"/>
                  <a:gd name="T4" fmla="*/ 70 w 170"/>
                  <a:gd name="T5" fmla="*/ 2 h 368"/>
                  <a:gd name="T6" fmla="*/ 54 w 170"/>
                  <a:gd name="T7" fmla="*/ 6 h 368"/>
                  <a:gd name="T8" fmla="*/ 38 w 170"/>
                  <a:gd name="T9" fmla="*/ 14 h 368"/>
                  <a:gd name="T10" fmla="*/ 26 w 170"/>
                  <a:gd name="T11" fmla="*/ 24 h 368"/>
                  <a:gd name="T12" fmla="*/ 16 w 170"/>
                  <a:gd name="T13" fmla="*/ 38 h 368"/>
                  <a:gd name="T14" fmla="*/ 8 w 170"/>
                  <a:gd name="T15" fmla="*/ 52 h 368"/>
                  <a:gd name="T16" fmla="*/ 2 w 170"/>
                  <a:gd name="T17" fmla="*/ 68 h 368"/>
                  <a:gd name="T18" fmla="*/ 0 w 170"/>
                  <a:gd name="T19" fmla="*/ 86 h 368"/>
                  <a:gd name="T20" fmla="*/ 0 w 170"/>
                  <a:gd name="T21" fmla="*/ 352 h 368"/>
                  <a:gd name="T22" fmla="*/ 0 w 170"/>
                  <a:gd name="T23" fmla="*/ 352 h 368"/>
                  <a:gd name="T24" fmla="*/ 2 w 170"/>
                  <a:gd name="T25" fmla="*/ 358 h 368"/>
                  <a:gd name="T26" fmla="*/ 6 w 170"/>
                  <a:gd name="T27" fmla="*/ 364 h 368"/>
                  <a:gd name="T28" fmla="*/ 10 w 170"/>
                  <a:gd name="T29" fmla="*/ 366 h 368"/>
                  <a:gd name="T30" fmla="*/ 16 w 170"/>
                  <a:gd name="T31" fmla="*/ 368 h 368"/>
                  <a:gd name="T32" fmla="*/ 16 w 170"/>
                  <a:gd name="T33" fmla="*/ 368 h 368"/>
                  <a:gd name="T34" fmla="*/ 22 w 170"/>
                  <a:gd name="T35" fmla="*/ 366 h 368"/>
                  <a:gd name="T36" fmla="*/ 26 w 170"/>
                  <a:gd name="T37" fmla="*/ 364 h 368"/>
                  <a:gd name="T38" fmla="*/ 30 w 170"/>
                  <a:gd name="T39" fmla="*/ 358 h 368"/>
                  <a:gd name="T40" fmla="*/ 32 w 170"/>
                  <a:gd name="T41" fmla="*/ 352 h 368"/>
                  <a:gd name="T42" fmla="*/ 32 w 170"/>
                  <a:gd name="T43" fmla="*/ 86 h 368"/>
                  <a:gd name="T44" fmla="*/ 32 w 170"/>
                  <a:gd name="T45" fmla="*/ 86 h 368"/>
                  <a:gd name="T46" fmla="*/ 32 w 170"/>
                  <a:gd name="T47" fmla="*/ 74 h 368"/>
                  <a:gd name="T48" fmla="*/ 36 w 170"/>
                  <a:gd name="T49" fmla="*/ 64 h 368"/>
                  <a:gd name="T50" fmla="*/ 40 w 170"/>
                  <a:gd name="T51" fmla="*/ 54 h 368"/>
                  <a:gd name="T52" fmla="*/ 48 w 170"/>
                  <a:gd name="T53" fmla="*/ 46 h 368"/>
                  <a:gd name="T54" fmla="*/ 56 w 170"/>
                  <a:gd name="T55" fmla="*/ 40 h 368"/>
                  <a:gd name="T56" fmla="*/ 66 w 170"/>
                  <a:gd name="T57" fmla="*/ 34 h 368"/>
                  <a:gd name="T58" fmla="*/ 76 w 170"/>
                  <a:gd name="T59" fmla="*/ 32 h 368"/>
                  <a:gd name="T60" fmla="*/ 88 w 170"/>
                  <a:gd name="T61" fmla="*/ 30 h 368"/>
                  <a:gd name="T62" fmla="*/ 94 w 170"/>
                  <a:gd name="T63" fmla="*/ 30 h 368"/>
                  <a:gd name="T64" fmla="*/ 112 w 170"/>
                  <a:gd name="T65" fmla="*/ 30 h 368"/>
                  <a:gd name="T66" fmla="*/ 170 w 170"/>
                  <a:gd name="T67" fmla="*/ 30 h 368"/>
                  <a:gd name="T68" fmla="*/ 170 w 170"/>
                  <a:gd name="T69" fmla="*/ 0 h 368"/>
                  <a:gd name="T70" fmla="*/ 88 w 170"/>
                  <a:gd name="T71" fmla="*/ 0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0" h="368">
                    <a:moveTo>
                      <a:pt x="88" y="0"/>
                    </a:moveTo>
                    <a:lnTo>
                      <a:pt x="88" y="0"/>
                    </a:lnTo>
                    <a:lnTo>
                      <a:pt x="70" y="2"/>
                    </a:lnTo>
                    <a:lnTo>
                      <a:pt x="54" y="6"/>
                    </a:lnTo>
                    <a:lnTo>
                      <a:pt x="38" y="14"/>
                    </a:lnTo>
                    <a:lnTo>
                      <a:pt x="26" y="24"/>
                    </a:lnTo>
                    <a:lnTo>
                      <a:pt x="16" y="38"/>
                    </a:lnTo>
                    <a:lnTo>
                      <a:pt x="8" y="52"/>
                    </a:lnTo>
                    <a:lnTo>
                      <a:pt x="2" y="68"/>
                    </a:lnTo>
                    <a:lnTo>
                      <a:pt x="0" y="86"/>
                    </a:lnTo>
                    <a:lnTo>
                      <a:pt x="0" y="352"/>
                    </a:lnTo>
                    <a:lnTo>
                      <a:pt x="0" y="352"/>
                    </a:lnTo>
                    <a:lnTo>
                      <a:pt x="2" y="358"/>
                    </a:lnTo>
                    <a:lnTo>
                      <a:pt x="6" y="364"/>
                    </a:lnTo>
                    <a:lnTo>
                      <a:pt x="10" y="366"/>
                    </a:lnTo>
                    <a:lnTo>
                      <a:pt x="16" y="368"/>
                    </a:lnTo>
                    <a:lnTo>
                      <a:pt x="16" y="368"/>
                    </a:lnTo>
                    <a:lnTo>
                      <a:pt x="22" y="366"/>
                    </a:lnTo>
                    <a:lnTo>
                      <a:pt x="26" y="364"/>
                    </a:lnTo>
                    <a:lnTo>
                      <a:pt x="30" y="358"/>
                    </a:lnTo>
                    <a:lnTo>
                      <a:pt x="32" y="352"/>
                    </a:lnTo>
                    <a:lnTo>
                      <a:pt x="32" y="86"/>
                    </a:lnTo>
                    <a:lnTo>
                      <a:pt x="32" y="86"/>
                    </a:lnTo>
                    <a:lnTo>
                      <a:pt x="32" y="74"/>
                    </a:lnTo>
                    <a:lnTo>
                      <a:pt x="36" y="64"/>
                    </a:lnTo>
                    <a:lnTo>
                      <a:pt x="40" y="54"/>
                    </a:lnTo>
                    <a:lnTo>
                      <a:pt x="48" y="46"/>
                    </a:lnTo>
                    <a:lnTo>
                      <a:pt x="56" y="40"/>
                    </a:lnTo>
                    <a:lnTo>
                      <a:pt x="66" y="34"/>
                    </a:lnTo>
                    <a:lnTo>
                      <a:pt x="76" y="32"/>
                    </a:lnTo>
                    <a:lnTo>
                      <a:pt x="88" y="30"/>
                    </a:lnTo>
                    <a:lnTo>
                      <a:pt x="94" y="30"/>
                    </a:lnTo>
                    <a:lnTo>
                      <a:pt x="112" y="30"/>
                    </a:lnTo>
                    <a:lnTo>
                      <a:pt x="170" y="30"/>
                    </a:lnTo>
                    <a:lnTo>
                      <a:pt x="170" y="0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1" name="Freeform 76"/>
              <p:cNvSpPr>
                <a:spLocks/>
              </p:cNvSpPr>
              <p:nvPr/>
            </p:nvSpPr>
            <p:spPr bwMode="auto">
              <a:xfrm>
                <a:off x="-3663950" y="1166812"/>
                <a:ext cx="241300" cy="314325"/>
              </a:xfrm>
              <a:custGeom>
                <a:avLst/>
                <a:gdLst>
                  <a:gd name="T0" fmla="*/ 152 w 152"/>
                  <a:gd name="T1" fmla="*/ 0 h 198"/>
                  <a:gd name="T2" fmla="*/ 132 w 152"/>
                  <a:gd name="T3" fmla="*/ 0 h 198"/>
                  <a:gd name="T4" fmla="*/ 132 w 152"/>
                  <a:gd name="T5" fmla="*/ 198 h 198"/>
                  <a:gd name="T6" fmla="*/ 18 w 152"/>
                  <a:gd name="T7" fmla="*/ 198 h 198"/>
                  <a:gd name="T8" fmla="*/ 18 w 152"/>
                  <a:gd name="T9" fmla="*/ 0 h 198"/>
                  <a:gd name="T10" fmla="*/ 0 w 152"/>
                  <a:gd name="T11" fmla="*/ 0 h 198"/>
                  <a:gd name="T12" fmla="*/ 0 w 152"/>
                  <a:gd name="T13" fmla="*/ 198 h 198"/>
                  <a:gd name="T14" fmla="*/ 152 w 152"/>
                  <a:gd name="T15" fmla="*/ 198 h 198"/>
                  <a:gd name="T16" fmla="*/ 152 w 152"/>
                  <a:gd name="T17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2" h="198">
                    <a:moveTo>
                      <a:pt x="152" y="0"/>
                    </a:moveTo>
                    <a:lnTo>
                      <a:pt x="132" y="0"/>
                    </a:lnTo>
                    <a:lnTo>
                      <a:pt x="132" y="198"/>
                    </a:lnTo>
                    <a:lnTo>
                      <a:pt x="18" y="19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98"/>
                    </a:lnTo>
                    <a:lnTo>
                      <a:pt x="152" y="198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169E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2" name="Freeform 77"/>
              <p:cNvSpPr>
                <a:spLocks/>
              </p:cNvSpPr>
              <p:nvPr/>
            </p:nvSpPr>
            <p:spPr bwMode="auto">
              <a:xfrm>
                <a:off x="-3702050" y="1481137"/>
                <a:ext cx="314325" cy="41275"/>
              </a:xfrm>
              <a:custGeom>
                <a:avLst/>
                <a:gdLst>
                  <a:gd name="T0" fmla="*/ 198 w 198"/>
                  <a:gd name="T1" fmla="*/ 26 h 26"/>
                  <a:gd name="T2" fmla="*/ 198 w 198"/>
                  <a:gd name="T3" fmla="*/ 26 h 26"/>
                  <a:gd name="T4" fmla="*/ 196 w 198"/>
                  <a:gd name="T5" fmla="*/ 16 h 26"/>
                  <a:gd name="T6" fmla="*/ 192 w 198"/>
                  <a:gd name="T7" fmla="*/ 8 h 26"/>
                  <a:gd name="T8" fmla="*/ 184 w 198"/>
                  <a:gd name="T9" fmla="*/ 2 h 26"/>
                  <a:gd name="T10" fmla="*/ 176 w 198"/>
                  <a:gd name="T11" fmla="*/ 0 h 26"/>
                  <a:gd name="T12" fmla="*/ 24 w 198"/>
                  <a:gd name="T13" fmla="*/ 0 h 26"/>
                  <a:gd name="T14" fmla="*/ 24 w 198"/>
                  <a:gd name="T15" fmla="*/ 0 h 26"/>
                  <a:gd name="T16" fmla="*/ 14 w 198"/>
                  <a:gd name="T17" fmla="*/ 2 h 26"/>
                  <a:gd name="T18" fmla="*/ 6 w 198"/>
                  <a:gd name="T19" fmla="*/ 8 h 26"/>
                  <a:gd name="T20" fmla="*/ 2 w 198"/>
                  <a:gd name="T21" fmla="*/ 16 h 26"/>
                  <a:gd name="T22" fmla="*/ 0 w 198"/>
                  <a:gd name="T23" fmla="*/ 26 h 26"/>
                  <a:gd name="T24" fmla="*/ 0 w 198"/>
                  <a:gd name="T25" fmla="*/ 26 h 26"/>
                  <a:gd name="T26" fmla="*/ 198 w 198"/>
                  <a:gd name="T27" fmla="*/ 26 h 26"/>
                  <a:gd name="T28" fmla="*/ 198 w 198"/>
                  <a:gd name="T2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8" h="26">
                    <a:moveTo>
                      <a:pt x="198" y="26"/>
                    </a:moveTo>
                    <a:lnTo>
                      <a:pt x="198" y="26"/>
                    </a:lnTo>
                    <a:lnTo>
                      <a:pt x="196" y="16"/>
                    </a:lnTo>
                    <a:lnTo>
                      <a:pt x="192" y="8"/>
                    </a:lnTo>
                    <a:lnTo>
                      <a:pt x="184" y="2"/>
                    </a:lnTo>
                    <a:lnTo>
                      <a:pt x="176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4" y="2"/>
                    </a:lnTo>
                    <a:lnTo>
                      <a:pt x="6" y="8"/>
                    </a:lnTo>
                    <a:lnTo>
                      <a:pt x="2" y="16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198" y="26"/>
                    </a:lnTo>
                    <a:lnTo>
                      <a:pt x="198" y="26"/>
                    </a:ln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3" name="Freeform 78"/>
              <p:cNvSpPr>
                <a:spLocks/>
              </p:cNvSpPr>
              <p:nvPr/>
            </p:nvSpPr>
            <p:spPr bwMode="auto">
              <a:xfrm>
                <a:off x="-3702050" y="1522412"/>
                <a:ext cx="314325" cy="38100"/>
              </a:xfrm>
              <a:custGeom>
                <a:avLst/>
                <a:gdLst>
                  <a:gd name="T0" fmla="*/ 0 w 198"/>
                  <a:gd name="T1" fmla="*/ 0 h 24"/>
                  <a:gd name="T2" fmla="*/ 0 w 198"/>
                  <a:gd name="T3" fmla="*/ 0 h 24"/>
                  <a:gd name="T4" fmla="*/ 2 w 198"/>
                  <a:gd name="T5" fmla="*/ 10 h 24"/>
                  <a:gd name="T6" fmla="*/ 8 w 198"/>
                  <a:gd name="T7" fmla="*/ 18 h 24"/>
                  <a:gd name="T8" fmla="*/ 16 w 198"/>
                  <a:gd name="T9" fmla="*/ 22 h 24"/>
                  <a:gd name="T10" fmla="*/ 26 w 198"/>
                  <a:gd name="T11" fmla="*/ 24 h 24"/>
                  <a:gd name="T12" fmla="*/ 172 w 198"/>
                  <a:gd name="T13" fmla="*/ 24 h 24"/>
                  <a:gd name="T14" fmla="*/ 172 w 198"/>
                  <a:gd name="T15" fmla="*/ 24 h 24"/>
                  <a:gd name="T16" fmla="*/ 182 w 198"/>
                  <a:gd name="T17" fmla="*/ 22 h 24"/>
                  <a:gd name="T18" fmla="*/ 192 w 198"/>
                  <a:gd name="T19" fmla="*/ 18 h 24"/>
                  <a:gd name="T20" fmla="*/ 196 w 198"/>
                  <a:gd name="T21" fmla="*/ 10 h 24"/>
                  <a:gd name="T22" fmla="*/ 198 w 198"/>
                  <a:gd name="T23" fmla="*/ 0 h 24"/>
                  <a:gd name="T24" fmla="*/ 0 w 198"/>
                  <a:gd name="T2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8" h="24">
                    <a:moveTo>
                      <a:pt x="0" y="0"/>
                    </a:moveTo>
                    <a:lnTo>
                      <a:pt x="0" y="0"/>
                    </a:lnTo>
                    <a:lnTo>
                      <a:pt x="2" y="10"/>
                    </a:lnTo>
                    <a:lnTo>
                      <a:pt x="8" y="18"/>
                    </a:lnTo>
                    <a:lnTo>
                      <a:pt x="16" y="22"/>
                    </a:lnTo>
                    <a:lnTo>
                      <a:pt x="26" y="24"/>
                    </a:lnTo>
                    <a:lnTo>
                      <a:pt x="172" y="24"/>
                    </a:lnTo>
                    <a:lnTo>
                      <a:pt x="172" y="24"/>
                    </a:lnTo>
                    <a:lnTo>
                      <a:pt x="182" y="22"/>
                    </a:lnTo>
                    <a:lnTo>
                      <a:pt x="192" y="18"/>
                    </a:lnTo>
                    <a:lnTo>
                      <a:pt x="196" y="10"/>
                    </a:lnTo>
                    <a:lnTo>
                      <a:pt x="19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58919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32000">
                <a:srgbClr val="46A9FF"/>
              </a:gs>
              <a:gs pos="0">
                <a:srgbClr val="3366FF"/>
              </a:gs>
              <a:gs pos="100000">
                <a:srgbClr val="4FDBFF"/>
              </a:gs>
              <a:gs pos="71000">
                <a:srgbClr val="4FC9FF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95000"/>
              <a:lumOff val="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459565" y="322077"/>
            <a:ext cx="8288899" cy="4667031"/>
            <a:chOff x="459565" y="322077"/>
            <a:chExt cx="8288899" cy="4667031"/>
          </a:xfrm>
        </p:grpSpPr>
        <p:sp>
          <p:nvSpPr>
            <p:cNvPr id="42" name="직사각형 41"/>
            <p:cNvSpPr/>
            <p:nvPr/>
          </p:nvSpPr>
          <p:spPr>
            <a:xfrm rot="1967409">
              <a:off x="5984931" y="1480378"/>
              <a:ext cx="92619" cy="3508730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459565" y="322077"/>
              <a:ext cx="8288899" cy="4430527"/>
              <a:chOff x="459565" y="322077"/>
              <a:chExt cx="8288899" cy="4430527"/>
            </a:xfrm>
          </p:grpSpPr>
          <p:sp>
            <p:nvSpPr>
              <p:cNvPr id="12" name="Rectangle 46"/>
              <p:cNvSpPr>
                <a:spLocks noChangeArrowheads="1"/>
              </p:cNvSpPr>
              <p:nvPr/>
            </p:nvSpPr>
            <p:spPr bwMode="auto">
              <a:xfrm>
                <a:off x="2056078" y="646865"/>
                <a:ext cx="6692386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9pPr>
              </a:lstStyle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ko-KR" sz="3600" smtClean="0">
                    <a:solidFill>
                      <a:schemeClr val="bg1"/>
                    </a:solidFill>
                    <a:latin typeface="ic 포장마차 R" panose="02020603020101020101" pitchFamily="18" charset="-127"/>
                    <a:ea typeface="ic 포장마차 R" panose="02020603020101020101" pitchFamily="18" charset="-127"/>
                  </a:rPr>
                  <a:t>ECA </a:t>
                </a:r>
                <a:r>
                  <a:rPr kumimoji="1" lang="en-US" altLang="ko-KR" sz="3600" b="0" i="0" u="none" strike="noStrike" cap="none" normalizeH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ic 포장마차 R" panose="02020603020101020101" pitchFamily="18" charset="-127"/>
                    <a:ea typeface="ic 포장마차 R" panose="02020603020101020101" pitchFamily="18" charset="-127"/>
                  </a:rPr>
                  <a:t>ECEACE WRMEIUCEOWJ</a:t>
                </a:r>
              </a:p>
            </p:txBody>
          </p:sp>
          <p:sp>
            <p:nvSpPr>
              <p:cNvPr id="13" name="Rectangle 47"/>
              <p:cNvSpPr>
                <a:spLocks noChangeArrowheads="1"/>
              </p:cNvSpPr>
              <p:nvPr/>
            </p:nvSpPr>
            <p:spPr bwMode="auto">
              <a:xfrm>
                <a:off x="2095441" y="1228341"/>
                <a:ext cx="642595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굴림" pitchFamily="50" charset="-127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bg1"/>
                    </a:solidFill>
                    <a:latin typeface="ic 모던고딕 L" pitchFamily="18" charset="-127"/>
                    <a:ea typeface="ic 모던고딕 L" pitchFamily="18" charset="-127"/>
                  </a:rPr>
                  <a:t>Lorem </a:t>
                </a:r>
                <a:r>
                  <a:rPr lang="en-US" altLang="ko-KR" sz="1200">
                    <a:solidFill>
                      <a:schemeClr val="bg1"/>
                    </a:solidFill>
                    <a:latin typeface="ic 모던고딕 L" pitchFamily="18" charset="-127"/>
                    <a:ea typeface="ic 모던고딕 L" pitchFamily="18" charset="-127"/>
                  </a:rPr>
                  <a:t>ipsum </a:t>
                </a:r>
                <a:r>
                  <a:rPr lang="en-US" altLang="ko-KR" sz="1200" smtClean="0">
                    <a:solidFill>
                      <a:schemeClr val="bg1"/>
                    </a:solidFill>
                    <a:latin typeface="ic 모던고딕 L" pitchFamily="18" charset="-127"/>
                    <a:ea typeface="ic 모던고딕 L" pitchFamily="18" charset="-127"/>
                  </a:rPr>
                  <a:t>dolorsi nochoros  wcmerel ecr Sietejmceenrmnewojl eicwqnecoeivwenrier</a:t>
                </a:r>
              </a:p>
            </p:txBody>
          </p:sp>
          <p:sp>
            <p:nvSpPr>
              <p:cNvPr id="53" name="직사각형 52"/>
              <p:cNvSpPr/>
              <p:nvPr/>
            </p:nvSpPr>
            <p:spPr>
              <a:xfrm rot="1967409">
                <a:off x="6367268" y="322077"/>
                <a:ext cx="92619" cy="1566185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43" name="그룹 42"/>
              <p:cNvGrpSpPr/>
              <p:nvPr/>
            </p:nvGrpSpPr>
            <p:grpSpPr>
              <a:xfrm>
                <a:off x="5054113" y="1707654"/>
                <a:ext cx="3477940" cy="3044950"/>
                <a:chOff x="4325632" y="1559683"/>
                <a:chExt cx="2703961" cy="2367328"/>
              </a:xfrm>
              <a:gradFill flip="none" rotWithShape="1">
                <a:gsLst>
                  <a:gs pos="32000">
                    <a:srgbClr val="46A9FF"/>
                  </a:gs>
                  <a:gs pos="0">
                    <a:srgbClr val="3366FF"/>
                  </a:gs>
                  <a:gs pos="100000">
                    <a:srgbClr val="4FDBFF"/>
                  </a:gs>
                  <a:gs pos="71000">
                    <a:srgbClr val="4FC9FF"/>
                  </a:gs>
                </a:gsLst>
                <a:lin ang="13500000" scaled="1"/>
                <a:tileRect/>
              </a:gradFill>
            </p:grpSpPr>
            <p:sp>
              <p:nvSpPr>
                <p:cNvPr id="49" name="직사각형 48"/>
                <p:cNvSpPr/>
                <p:nvPr/>
              </p:nvSpPr>
              <p:spPr>
                <a:xfrm rot="5400000">
                  <a:off x="5398362" y="1175813"/>
                  <a:ext cx="72008" cy="8397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45" name="그룹 44"/>
                <p:cNvGrpSpPr/>
                <p:nvPr/>
              </p:nvGrpSpPr>
              <p:grpSpPr>
                <a:xfrm>
                  <a:off x="4325632" y="1921297"/>
                  <a:ext cx="2703961" cy="2005714"/>
                  <a:chOff x="4325632" y="1921297"/>
                  <a:chExt cx="2703961" cy="2005714"/>
                </a:xfrm>
                <a:grpFill/>
              </p:grpSpPr>
              <p:sp>
                <p:nvSpPr>
                  <p:cNvPr id="46" name="직사각형 45"/>
                  <p:cNvSpPr/>
                  <p:nvPr/>
                </p:nvSpPr>
                <p:spPr>
                  <a:xfrm rot="5400000">
                    <a:off x="5641608" y="2539027"/>
                    <a:ext cx="72008" cy="270396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7" name="직사각형 46"/>
                  <p:cNvSpPr/>
                  <p:nvPr/>
                </p:nvSpPr>
                <p:spPr>
                  <a:xfrm rot="16200000">
                    <a:off x="6741560" y="1705273"/>
                    <a:ext cx="72008" cy="504056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8" name="직사각형 47"/>
                  <p:cNvSpPr/>
                  <p:nvPr/>
                </p:nvSpPr>
                <p:spPr>
                  <a:xfrm>
                    <a:off x="6957585" y="1923678"/>
                    <a:ext cx="72008" cy="1967327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grpSp>
            <p:nvGrpSpPr>
              <p:cNvPr id="19" name="그룹 18"/>
              <p:cNvGrpSpPr/>
              <p:nvPr/>
            </p:nvGrpSpPr>
            <p:grpSpPr>
              <a:xfrm>
                <a:off x="459565" y="393300"/>
                <a:ext cx="6417039" cy="969795"/>
                <a:chOff x="1364396" y="1559684"/>
                <a:chExt cx="5503482" cy="831731"/>
              </a:xfrm>
              <a:gradFill>
                <a:gsLst>
                  <a:gs pos="32000">
                    <a:srgbClr val="46A9FF"/>
                  </a:gs>
                  <a:gs pos="0">
                    <a:srgbClr val="3366FF"/>
                  </a:gs>
                  <a:gs pos="100000">
                    <a:srgbClr val="4FDBFF"/>
                  </a:gs>
                  <a:gs pos="71000">
                    <a:srgbClr val="4FC9FF"/>
                  </a:gs>
                </a:gsLst>
                <a:lin ang="13500000" scaled="1"/>
              </a:gradFill>
            </p:grpSpPr>
            <p:sp>
              <p:nvSpPr>
                <p:cNvPr id="29" name="직사각형 28"/>
                <p:cNvSpPr/>
                <p:nvPr/>
              </p:nvSpPr>
              <p:spPr>
                <a:xfrm rot="5400000">
                  <a:off x="4080134" y="-1156053"/>
                  <a:ext cx="72008" cy="550348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0" name="직사각형 29"/>
                <p:cNvSpPr/>
                <p:nvPr/>
              </p:nvSpPr>
              <p:spPr>
                <a:xfrm rot="10800000">
                  <a:off x="1364397" y="1563638"/>
                  <a:ext cx="72008" cy="82777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직사각형 30"/>
                <p:cNvSpPr/>
                <p:nvPr/>
              </p:nvSpPr>
              <p:spPr>
                <a:xfrm rot="16200000">
                  <a:off x="1949380" y="1734423"/>
                  <a:ext cx="72008" cy="124197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aphicFrame>
        <p:nvGraphicFramePr>
          <p:cNvPr id="3" name="차트 2"/>
          <p:cNvGraphicFramePr/>
          <p:nvPr>
            <p:extLst>
              <p:ext uri="{D42A27DB-BD31-4B8C-83A1-F6EECF244321}">
                <p14:modId xmlns:p14="http://schemas.microsoft.com/office/powerpoint/2010/main" val="3661749648"/>
              </p:ext>
            </p:extLst>
          </p:nvPr>
        </p:nvGraphicFramePr>
        <p:xfrm>
          <a:off x="427183" y="1693910"/>
          <a:ext cx="6592927" cy="3182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그룹 4"/>
          <p:cNvGrpSpPr/>
          <p:nvPr/>
        </p:nvGrpSpPr>
        <p:grpSpPr>
          <a:xfrm>
            <a:off x="5402271" y="2591096"/>
            <a:ext cx="2935197" cy="1923715"/>
            <a:chOff x="5402271" y="2591096"/>
            <a:chExt cx="2935197" cy="1923715"/>
          </a:xfrm>
        </p:grpSpPr>
        <p:sp>
          <p:nvSpPr>
            <p:cNvPr id="55" name="Rectangle 68"/>
            <p:cNvSpPr>
              <a:spLocks noChangeArrowheads="1"/>
            </p:cNvSpPr>
            <p:nvPr/>
          </p:nvSpPr>
          <p:spPr bwMode="auto">
            <a:xfrm>
              <a:off x="5402271" y="3406815"/>
              <a:ext cx="2866617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 algn="r">
                <a:lnSpc>
                  <a:spcPct val="150000"/>
                </a:lnSpc>
              </a:pPr>
              <a:r>
                <a:rPr lang="en-US" altLang="ko-KR" sz="1200" smtClean="0">
                  <a:solidFill>
                    <a:schemeClr val="bg1">
                      <a:lumMod val="8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Loremvweifnvnewiplsullld</a:t>
              </a:r>
              <a:endParaRPr lang="en-US" altLang="ko-KR" sz="1200">
                <a:solidFill>
                  <a:schemeClr val="bg1">
                    <a:lumMod val="8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 lvl="0" algn="r">
                <a:lnSpc>
                  <a:spcPct val="150000"/>
                </a:lnSpc>
              </a:pPr>
              <a:r>
                <a:rPr lang="en-US" altLang="ko-KR" sz="1200" smtClean="0">
                  <a:solidFill>
                    <a:schemeClr val="bg1">
                      <a:lumMod val="8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wcewriewrnqeriewml oeacc</a:t>
              </a:r>
            </a:p>
            <a:p>
              <a:pPr lvl="0" algn="r">
                <a:lnSpc>
                  <a:spcPct val="150000"/>
                </a:lnSpc>
              </a:pPr>
              <a:r>
                <a:rPr lang="en-US" altLang="ko-KR" sz="1200" smtClean="0">
                  <a:solidFill>
                    <a:schemeClr val="bg1">
                      <a:lumMod val="8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aqienrnwejrbwer vnqewi qcn</a:t>
              </a:r>
            </a:p>
            <a:p>
              <a:pPr lvl="0" algn="r">
                <a:lnSpc>
                  <a:spcPct val="150000"/>
                </a:lnSpc>
              </a:pPr>
              <a:r>
                <a:rPr lang="en-US" altLang="ko-KR" sz="1200" smtClean="0">
                  <a:solidFill>
                    <a:schemeClr val="bg1">
                      <a:lumMod val="8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ceiv qmvqewrmq ivqoeirnweirl</a:t>
              </a:r>
              <a:endParaRPr lang="en-US" altLang="ko-KR" sz="1200">
                <a:solidFill>
                  <a:schemeClr val="bg1">
                    <a:lumMod val="8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6031240" y="2591096"/>
              <a:ext cx="230622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dirty="0" smtClean="0">
                  <a:solidFill>
                    <a:schemeClr val="bg1"/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FKCEQ EIET</a:t>
              </a:r>
            </a:p>
            <a:p>
              <a:pPr algn="r"/>
              <a:r>
                <a:rPr lang="en-US" altLang="ko-KR" sz="2000" dirty="0" smtClean="0">
                  <a:solidFill>
                    <a:schemeClr val="bg1"/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ERIQCEVQIOW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5216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 flipH="1">
            <a:off x="0" y="0"/>
            <a:ext cx="9144000" cy="5143500"/>
          </a:xfrm>
          <a:prstGeom prst="rect">
            <a:avLst/>
          </a:prstGeom>
          <a:gradFill>
            <a:gsLst>
              <a:gs pos="32000">
                <a:srgbClr val="46A9FF"/>
              </a:gs>
              <a:gs pos="0">
                <a:srgbClr val="3366FF"/>
              </a:gs>
              <a:gs pos="100000">
                <a:srgbClr val="4FDBFF"/>
              </a:gs>
              <a:gs pos="71000">
                <a:srgbClr val="4FC9FF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chemeClr val="tx1">
              <a:lumMod val="95000"/>
              <a:lumOff val="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/>
          <p:cNvGrpSpPr/>
          <p:nvPr/>
        </p:nvGrpSpPr>
        <p:grpSpPr>
          <a:xfrm flipH="1">
            <a:off x="1609683" y="1559683"/>
            <a:ext cx="5924633" cy="1657992"/>
            <a:chOff x="1364397" y="1559683"/>
            <a:chExt cx="5924633" cy="1657992"/>
          </a:xfrm>
        </p:grpSpPr>
        <p:sp>
          <p:nvSpPr>
            <p:cNvPr id="14" name="직사각형 13"/>
            <p:cNvSpPr/>
            <p:nvPr/>
          </p:nvSpPr>
          <p:spPr>
            <a:xfrm rot="2700000">
              <a:off x="3091361" y="1279703"/>
              <a:ext cx="72008" cy="2217703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/>
            <p:cNvGrpSpPr/>
            <p:nvPr/>
          </p:nvGrpSpPr>
          <p:grpSpPr>
            <a:xfrm>
              <a:off x="1364397" y="1559683"/>
              <a:ext cx="5924633" cy="1657992"/>
              <a:chOff x="1364397" y="1559683"/>
              <a:chExt cx="5924633" cy="1657992"/>
            </a:xfrm>
            <a:gradFill flip="none" rotWithShape="1">
              <a:gsLst>
                <a:gs pos="32000">
                  <a:srgbClr val="46A9FF"/>
                </a:gs>
                <a:gs pos="0">
                  <a:srgbClr val="3366FF"/>
                </a:gs>
                <a:gs pos="100000">
                  <a:srgbClr val="4FDBFF"/>
                </a:gs>
                <a:gs pos="71000">
                  <a:srgbClr val="4FC9FF"/>
                </a:gs>
              </a:gsLst>
              <a:lin ang="13500000" scaled="1"/>
              <a:tileRect/>
            </a:gradFill>
          </p:grpSpPr>
          <p:grpSp>
            <p:nvGrpSpPr>
              <p:cNvPr id="16" name="그룹 15"/>
              <p:cNvGrpSpPr/>
              <p:nvPr/>
            </p:nvGrpSpPr>
            <p:grpSpPr>
              <a:xfrm>
                <a:off x="1364397" y="1559683"/>
                <a:ext cx="2572502" cy="1300099"/>
                <a:chOff x="1364397" y="1559683"/>
                <a:chExt cx="2572502" cy="1300099"/>
              </a:xfrm>
              <a:grpFill/>
            </p:grpSpPr>
            <p:sp>
              <p:nvSpPr>
                <p:cNvPr id="21" name="직사각형 20"/>
                <p:cNvSpPr/>
                <p:nvPr/>
              </p:nvSpPr>
              <p:spPr>
                <a:xfrm rot="5400000">
                  <a:off x="2614645" y="309436"/>
                  <a:ext cx="72008" cy="257250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직사각형 22"/>
                <p:cNvSpPr/>
                <p:nvPr/>
              </p:nvSpPr>
              <p:spPr>
                <a:xfrm rot="10800000">
                  <a:off x="1364397" y="1563638"/>
                  <a:ext cx="72008" cy="129614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직사각형 24"/>
                <p:cNvSpPr/>
                <p:nvPr/>
              </p:nvSpPr>
              <p:spPr>
                <a:xfrm rot="16200000">
                  <a:off x="1580421" y="2570526"/>
                  <a:ext cx="72008" cy="50405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7" name="그룹 16"/>
              <p:cNvGrpSpPr/>
              <p:nvPr/>
            </p:nvGrpSpPr>
            <p:grpSpPr>
              <a:xfrm>
                <a:off x="2322320" y="2031690"/>
                <a:ext cx="4966710" cy="1185985"/>
                <a:chOff x="2322320" y="2031690"/>
                <a:chExt cx="4966710" cy="1185985"/>
              </a:xfrm>
              <a:grpFill/>
            </p:grpSpPr>
            <p:sp>
              <p:nvSpPr>
                <p:cNvPr id="18" name="직사각형 17"/>
                <p:cNvSpPr/>
                <p:nvPr/>
              </p:nvSpPr>
              <p:spPr>
                <a:xfrm rot="5400000">
                  <a:off x="4769671" y="698316"/>
                  <a:ext cx="72008" cy="496670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직사각형 18"/>
                <p:cNvSpPr/>
                <p:nvPr/>
              </p:nvSpPr>
              <p:spPr>
                <a:xfrm rot="16200000">
                  <a:off x="7000998" y="1815666"/>
                  <a:ext cx="72008" cy="50405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직사각형 19"/>
                <p:cNvSpPr/>
                <p:nvPr/>
              </p:nvSpPr>
              <p:spPr>
                <a:xfrm>
                  <a:off x="7217022" y="2031690"/>
                  <a:ext cx="72008" cy="114997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26" name="Rectangle 45"/>
          <p:cNvSpPr>
            <a:spLocks noChangeArrowheads="1"/>
          </p:cNvSpPr>
          <p:nvPr/>
        </p:nvSpPr>
        <p:spPr bwMode="auto">
          <a:xfrm flipH="1">
            <a:off x="1609683" y="1563638"/>
            <a:ext cx="144016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ic 모던고딕 B" panose="02020603020101020101" pitchFamily="18" charset="-127"/>
                <a:ea typeface="ic 모던고딕 B" panose="02020603020101020101" pitchFamily="18" charset="-127"/>
              </a:rPr>
              <a:t>Your company</a:t>
            </a:r>
            <a:endParaRPr kumimoji="1" lang="ko-KR" altLang="ko-KR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ic 모던고딕 B" panose="02020603020101020101" pitchFamily="18" charset="-127"/>
              <a:ea typeface="ic 모던고딕 B" panose="02020603020101020101" pitchFamily="18" charset="-127"/>
            </a:endParaRPr>
          </a:p>
        </p:txBody>
      </p:sp>
      <p:grpSp>
        <p:nvGrpSpPr>
          <p:cNvPr id="27" name="그룹 26"/>
          <p:cNvGrpSpPr/>
          <p:nvPr/>
        </p:nvGrpSpPr>
        <p:grpSpPr>
          <a:xfrm flipH="1">
            <a:off x="2621403" y="1825479"/>
            <a:ext cx="4493071" cy="1077170"/>
            <a:chOff x="1875873" y="1825479"/>
            <a:chExt cx="4493071" cy="1077170"/>
          </a:xfrm>
        </p:grpSpPr>
        <p:sp>
          <p:nvSpPr>
            <p:cNvPr id="28" name="Rectangle 47"/>
            <p:cNvSpPr>
              <a:spLocks noChangeArrowheads="1"/>
            </p:cNvSpPr>
            <p:nvPr/>
          </p:nvSpPr>
          <p:spPr bwMode="auto">
            <a:xfrm>
              <a:off x="1875873" y="2656428"/>
              <a:ext cx="449307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/>
              <a:r>
                <a:rPr lang="ko-KR" altLang="ko-KR" sz="1600" dirty="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ko-KR" altLang="ko-KR" sz="160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ipsum </a:t>
              </a:r>
              <a:r>
                <a:rPr lang="ko-KR" altLang="ko-KR" sz="1600" smtClean="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doors</a:t>
              </a:r>
              <a:r>
                <a:rPr lang="en-US" altLang="ko-KR" sz="1600" smtClean="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ko-KR" altLang="ko-KR" sz="1600" smtClean="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spos</a:t>
              </a:r>
              <a:r>
                <a:rPr lang="en-US" altLang="ko-KR" sz="160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l</a:t>
              </a:r>
              <a:r>
                <a:rPr lang="en-US" altLang="ko-KR" sz="1600" smtClean="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ro</a:t>
              </a:r>
              <a:r>
                <a:rPr lang="ko-KR" altLang="ko-KR" sz="1600" smtClean="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t</a:t>
              </a:r>
              <a:r>
                <a:rPr lang="en-US" altLang="ko-KR" sz="1600" smtClean="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ko-KR" altLang="ko-KR" sz="1600" smtClean="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m</a:t>
              </a:r>
              <a:r>
                <a:rPr lang="en-US" altLang="ko-KR" sz="1600" smtClean="0">
                  <a:solidFill>
                    <a:srgbClr val="2280F2"/>
                  </a:solidFill>
                  <a:latin typeface="ic 모던고딕 L" pitchFamily="18" charset="-127"/>
                  <a:ea typeface="ic 모던고딕 L" pitchFamily="18" charset="-127"/>
                </a:rPr>
                <a:t>leciwcelrli</a:t>
              </a:r>
            </a:p>
          </p:txBody>
        </p:sp>
        <p:sp>
          <p:nvSpPr>
            <p:cNvPr id="29" name="Rectangle 46"/>
            <p:cNvSpPr>
              <a:spLocks noChangeArrowheads="1"/>
            </p:cNvSpPr>
            <p:nvPr/>
          </p:nvSpPr>
          <p:spPr bwMode="auto">
            <a:xfrm>
              <a:off x="2471570" y="1825479"/>
              <a:ext cx="389355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5400" dirty="0" smtClean="0">
                  <a:solidFill>
                    <a:srgbClr val="2280F2"/>
                  </a:solidFill>
                  <a:latin typeface="ic 포장마차 R" panose="02020603020101020101" pitchFamily="18" charset="-127"/>
                  <a:ea typeface="ic 포장마차 R" panose="02020603020101020101" pitchFamily="18" charset="-127"/>
                </a:rPr>
                <a:t>THANK YOU</a:t>
              </a:r>
              <a:endParaRPr kumimoji="1" lang="ko-KR" altLang="ko-KR" sz="1600" b="0" i="0" u="none" strike="noStrike" cap="none" normalizeH="0" baseline="0" dirty="0" smtClean="0">
                <a:ln>
                  <a:noFill/>
                </a:ln>
                <a:solidFill>
                  <a:srgbClr val="2280F2"/>
                </a:solidFill>
                <a:effectLst/>
                <a:latin typeface="ic 포장마차 R" panose="02020603020101020101" pitchFamily="18" charset="-127"/>
                <a:ea typeface="ic 포장마차 R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325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2953</TotalTime>
  <Words>221</Words>
  <Application>Microsoft Office PowerPoint</Application>
  <PresentationFormat>화면 슬라이드 쇼(16:9)</PresentationFormat>
  <Paragraphs>73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songjn</cp:lastModifiedBy>
  <cp:revision>366</cp:revision>
  <dcterms:created xsi:type="dcterms:W3CDTF">2016-07-28T10:36:38Z</dcterms:created>
  <dcterms:modified xsi:type="dcterms:W3CDTF">2019-10-23T02:22:40Z</dcterms:modified>
</cp:coreProperties>
</file>