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2" r:id="rId3"/>
    <p:sldId id="296" r:id="rId4"/>
    <p:sldId id="295" r:id="rId5"/>
    <p:sldId id="299" r:id="rId6"/>
    <p:sldId id="290" r:id="rId7"/>
    <p:sldId id="293" r:id="rId8"/>
    <p:sldId id="298" r:id="rId9"/>
    <p:sldId id="274" r:id="rId10"/>
    <p:sldId id="297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2A75503-96B9-4A91-B94E-46D0907B5CCD}">
          <p14:sldIdLst>
            <p14:sldId id="256"/>
            <p14:sldId id="272"/>
            <p14:sldId id="296"/>
            <p14:sldId id="295"/>
            <p14:sldId id="299"/>
            <p14:sldId id="290"/>
            <p14:sldId id="293"/>
            <p14:sldId id="298"/>
            <p14:sldId id="274"/>
            <p14:sldId id="29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C"/>
    <a:srgbClr val="63B1E2"/>
    <a:srgbClr val="3A3C4B"/>
    <a:srgbClr val="625860"/>
    <a:srgbClr val="9676B5"/>
    <a:srgbClr val="B8A3CD"/>
    <a:srgbClr val="F26524"/>
    <a:srgbClr val="FBC6AB"/>
    <a:srgbClr val="F8A57C"/>
    <a:srgbClr val="F68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0" autoAdjust="0"/>
    <p:restoredTop sz="96774" autoAdjust="0"/>
  </p:normalViewPr>
  <p:slideViewPr>
    <p:cSldViewPr>
      <p:cViewPr>
        <p:scale>
          <a:sx n="100" d="100"/>
          <a:sy n="100" d="100"/>
        </p:scale>
        <p:origin x="2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1627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STEP 1</c:v>
                </c:pt>
              </c:strCache>
            </c:strRef>
          </c:tx>
          <c:spPr>
            <a:solidFill>
              <a:srgbClr val="0172C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LOREM A</c:v>
                </c:pt>
                <c:pt idx="1">
                  <c:v>LOREM B</c:v>
                </c:pt>
                <c:pt idx="2">
                  <c:v>LOREM C</c:v>
                </c:pt>
                <c:pt idx="3">
                  <c:v>LOREM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STEP 2</c:v>
                </c:pt>
              </c:strCache>
            </c:strRef>
          </c:tx>
          <c:spPr>
            <a:solidFill>
              <a:srgbClr val="00F69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LOREM A</c:v>
                </c:pt>
                <c:pt idx="1">
                  <c:v>LOREM B</c:v>
                </c:pt>
                <c:pt idx="2">
                  <c:v>LOREM C</c:v>
                </c:pt>
                <c:pt idx="3">
                  <c:v>LOREM D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STEP 3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LOREM A</c:v>
                </c:pt>
                <c:pt idx="1">
                  <c:v>LOREM B</c:v>
                </c:pt>
                <c:pt idx="2">
                  <c:v>LOREM C</c:v>
                </c:pt>
                <c:pt idx="3">
                  <c:v>LOREM D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STEP 4</c:v>
                </c:pt>
              </c:strCache>
            </c:strRef>
          </c:tx>
          <c:spPr>
            <a:solidFill>
              <a:srgbClr val="00F69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LOREM A</c:v>
                </c:pt>
                <c:pt idx="1">
                  <c:v>LOREM B</c:v>
                </c:pt>
                <c:pt idx="2">
                  <c:v>LOREM C</c:v>
                </c:pt>
                <c:pt idx="3">
                  <c:v>LOREM D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3.7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STEP 5</c:v>
                </c:pt>
              </c:strCache>
            </c:strRef>
          </c:tx>
          <c:spPr>
            <a:solidFill>
              <a:srgbClr val="0172C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LOREM A</c:v>
                </c:pt>
                <c:pt idx="1">
                  <c:v>LOREM B</c:v>
                </c:pt>
                <c:pt idx="2">
                  <c:v>LOREM C</c:v>
                </c:pt>
                <c:pt idx="3">
                  <c:v>LOREM D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3.6</c:v>
                </c:pt>
                <c:pt idx="1">
                  <c:v>3</c:v>
                </c:pt>
                <c:pt idx="2">
                  <c:v>2.6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346816"/>
        <c:axId val="49480448"/>
      </c:barChart>
      <c:catAx>
        <c:axId val="4934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  <a:cs typeface="+mn-cs"/>
              </a:defRPr>
            </a:pPr>
            <a:endParaRPr lang="ko-KR"/>
          </a:p>
        </c:txPr>
        <c:crossAx val="49480448"/>
        <c:crosses val="autoZero"/>
        <c:auto val="1"/>
        <c:lblAlgn val="ctr"/>
        <c:lblOffset val="100"/>
        <c:noMultiLvlLbl val="0"/>
      </c:catAx>
      <c:valAx>
        <c:axId val="49480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  <a:cs typeface="+mn-cs"/>
              </a:defRPr>
            </a:pPr>
            <a:endParaRPr lang="ko-KR"/>
          </a:p>
        </c:txPr>
        <c:crossAx val="4934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ic 모던고딕 L" panose="02020603020101020101" pitchFamily="18" charset="-127"/>
              <a:ea typeface="ic 모던고딕 L" panose="02020603020101020101" pitchFamily="18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1C570-DF34-4745-BB62-BDB9BA7966AC}" type="datetimeFigureOut">
              <a:rPr lang="ko-KR" altLang="en-US" smtClean="0"/>
              <a:t>2021-03-30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3E169-CC21-4E9A-B81E-33967EB589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153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9BDDD-B10C-4B89-BD1D-120DBEA34998}" type="datetimeFigureOut">
              <a:rPr lang="ko-KR" altLang="en-US" smtClean="0"/>
              <a:t>2021-03-30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868F6-7239-47E8-9264-E221D58C829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679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224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204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146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996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200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367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267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868F6-7239-47E8-9264-E221D58C829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071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"/>
            <a:ext cx="9144000" cy="68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34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59" y="5136"/>
            <a:ext cx="9149559" cy="686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1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"/>
            <a:ext cx="9144000" cy="68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40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2"/>
            <a:ext cx="9144000" cy="68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37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62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33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90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48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101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2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82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6" r:id="rId3"/>
    <p:sldLayoutId id="2147483657" r:id="rId4"/>
    <p:sldLayoutId id="2147483658" r:id="rId5"/>
    <p:sldLayoutId id="2147483659" r:id="rId6"/>
    <p:sldLayoutId id="2147483663" r:id="rId7"/>
    <p:sldLayoutId id="2147483662" r:id="rId8"/>
    <p:sldLayoutId id="2147483664" r:id="rId9"/>
    <p:sldLayoutId id="2147483660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954293" y="2042226"/>
            <a:ext cx="5993917" cy="3806005"/>
            <a:chOff x="1954293" y="2042226"/>
            <a:chExt cx="5993917" cy="3806005"/>
          </a:xfrm>
        </p:grpSpPr>
        <p:sp>
          <p:nvSpPr>
            <p:cNvPr id="3" name="직사각형 2"/>
            <p:cNvSpPr/>
            <p:nvPr/>
          </p:nvSpPr>
          <p:spPr>
            <a:xfrm>
              <a:off x="1954293" y="2042226"/>
              <a:ext cx="5256584" cy="20774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61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ENVIRONMENT</a:t>
              </a:r>
            </a:p>
            <a:p>
              <a:r>
                <a:rPr lang="en-US" altLang="ko-KR" sz="68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TEMPLATE</a:t>
              </a:r>
              <a:endParaRPr lang="en-US" altLang="ko-KR" sz="68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1971546" y="5109567"/>
              <a:ext cx="1488515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B" panose="02020603020101020101" pitchFamily="18" charset="-127"/>
                  <a:ea typeface="ic 모던고딕 B" panose="02020603020101020101" pitchFamily="18" charset="-127"/>
                </a:rPr>
                <a:t> YOUR BRAND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B" panose="02020603020101020101" pitchFamily="18" charset="-127"/>
                <a:ea typeface="ic 모던고딕 B" panose="02020603020101020101" pitchFamily="18" charset="-127"/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1971546" y="5478899"/>
              <a:ext cx="59766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amet, est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inmu nere dolorespri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disere copiosae delectusi magn</a:t>
              </a:r>
            </a:p>
            <a:p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ril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expetendis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quro actatos duo om ipsum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dolor sit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ate est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 munere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dolorespri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disrc</a:t>
              </a:r>
              <a:endParaRPr lang="pt-BR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18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87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62052" y="1088831"/>
            <a:ext cx="6850308" cy="4889910"/>
            <a:chOff x="962052" y="1088831"/>
            <a:chExt cx="6850308" cy="4889910"/>
          </a:xfrm>
        </p:grpSpPr>
        <p:sp>
          <p:nvSpPr>
            <p:cNvPr id="3" name="직사각형 2"/>
            <p:cNvSpPr/>
            <p:nvPr/>
          </p:nvSpPr>
          <p:spPr>
            <a:xfrm>
              <a:off x="962052" y="1088831"/>
              <a:ext cx="434428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4800" dirty="0" smtClean="0">
                  <a:solidFill>
                    <a:schemeClr val="bg1"/>
                  </a:solidFill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INDEX</a:t>
              </a:r>
              <a:endParaRPr lang="en-US" altLang="ko-KR" sz="4800" dirty="0">
                <a:solidFill>
                  <a:schemeClr val="bg1"/>
                </a:solidFill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234816" y="1223879"/>
              <a:ext cx="36541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LOREM IPSUSFM DOLOR </a:t>
              </a:r>
              <a:r>
                <a:rPr lang="en-US" altLang="ko-KR" sz="1600" dirty="0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SITAGLLMT</a:t>
              </a:r>
            </a:p>
            <a:p>
              <a:r>
                <a:rPr lang="en-US" altLang="ko-KR" sz="1600" dirty="0" smtClean="0">
                  <a:solidFill>
                    <a:schemeClr val="bg1"/>
                  </a:solidFill>
                  <a:latin typeface="ic 모던고딕 R" pitchFamily="18" charset="-127"/>
                  <a:ea typeface="ic 모던고딕 R" pitchFamily="18" charset="-127"/>
                </a:rPr>
                <a:t>NECAN PORTREATEM</a:t>
              </a:r>
              <a:endParaRPr lang="ko-KR" altLang="en-US" sz="1600" dirty="0">
                <a:solidFill>
                  <a:schemeClr val="bg1"/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1490118" y="2636912"/>
              <a:ext cx="57606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200" dirty="0" smtClean="0">
                  <a:latin typeface="ic 모던고딕 EB" pitchFamily="18" charset="-127"/>
                  <a:ea typeface="ic 모던고딕 EB" pitchFamily="18" charset="-127"/>
                </a:rPr>
                <a:t>1</a:t>
              </a:r>
              <a:endParaRPr lang="en-US" altLang="ko-KR" sz="3200" dirty="0">
                <a:latin typeface="ic 모던고딕 EB" pitchFamily="18" charset="-127"/>
                <a:ea typeface="ic 모던고딕 EB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2072345" y="2717656"/>
              <a:ext cx="17654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SLIDE MAIN TITLE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2073402" y="2896707"/>
              <a:ext cx="573895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liber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usesua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1490118" y="3579021"/>
              <a:ext cx="57606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200" dirty="0" smtClean="0">
                  <a:latin typeface="ic 모던고딕 EB" pitchFamily="18" charset="-127"/>
                  <a:ea typeface="ic 모던고딕 EB" pitchFamily="18" charset="-127"/>
                </a:rPr>
                <a:t>2</a:t>
              </a:r>
              <a:endParaRPr lang="en-US" altLang="ko-KR" sz="3200" dirty="0">
                <a:latin typeface="ic 모던고딕 EB" pitchFamily="18" charset="-127"/>
                <a:ea typeface="ic 모던고딕 EB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072345" y="3659765"/>
              <a:ext cx="17654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SLIDE MAIN TITLE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073402" y="3838816"/>
              <a:ext cx="573895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liber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usesua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490118" y="4451857"/>
              <a:ext cx="57606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200" dirty="0" smtClean="0">
                  <a:latin typeface="ic 모던고딕 EB" pitchFamily="18" charset="-127"/>
                  <a:ea typeface="ic 모던고딕 EB" pitchFamily="18" charset="-127"/>
                </a:rPr>
                <a:t>3</a:t>
              </a:r>
              <a:endParaRPr lang="en-US" altLang="ko-KR" sz="3200" dirty="0">
                <a:latin typeface="ic 모던고딕 EB" pitchFamily="18" charset="-127"/>
                <a:ea typeface="ic 모던고딕 EB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072345" y="4532601"/>
              <a:ext cx="17654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SLIDE MAIN TITLE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2073402" y="4711652"/>
              <a:ext cx="573895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liber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usesua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490118" y="5393966"/>
              <a:ext cx="57606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200" dirty="0" smtClean="0">
                  <a:latin typeface="ic 모던고딕 EB" pitchFamily="18" charset="-127"/>
                  <a:ea typeface="ic 모던고딕 EB" pitchFamily="18" charset="-127"/>
                </a:rPr>
                <a:t>4</a:t>
              </a:r>
              <a:endParaRPr lang="en-US" altLang="ko-KR" sz="3200" dirty="0">
                <a:latin typeface="ic 모던고딕 EB" pitchFamily="18" charset="-127"/>
                <a:ea typeface="ic 모던고딕 EB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072345" y="5474710"/>
              <a:ext cx="176546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c 모던고딕 R" pitchFamily="18" charset="-127"/>
                  <a:ea typeface="ic 모던고딕 R" pitchFamily="18" charset="-127"/>
                </a:rPr>
                <a:t>SLIDE MAIN TITLE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ic 모던고딕 R" pitchFamily="18" charset="-127"/>
                <a:ea typeface="ic 모던고딕 R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2073402" y="5653761"/>
              <a:ext cx="5738958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liber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usesua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345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879812" y="708953"/>
            <a:ext cx="3384376" cy="4291401"/>
            <a:chOff x="2879812" y="708953"/>
            <a:chExt cx="3384376" cy="4291401"/>
          </a:xfrm>
        </p:grpSpPr>
        <p:sp>
          <p:nvSpPr>
            <p:cNvPr id="3" name="직사각형 2"/>
            <p:cNvSpPr/>
            <p:nvPr/>
          </p:nvSpPr>
          <p:spPr>
            <a:xfrm>
              <a:off x="3275856" y="708953"/>
              <a:ext cx="2592288" cy="22159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38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01</a:t>
              </a:r>
              <a:endParaRPr lang="en-US" altLang="ko-KR" sz="138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879812" y="2852936"/>
              <a:ext cx="3384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SLIDE MAIN TITLE</a:t>
              </a:r>
              <a:endParaRPr lang="en-US" altLang="ko-KR" sz="24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2879812" y="4215524"/>
              <a:ext cx="3384376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altLang="ko-KR" sz="1000" dirty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amt uor scm sorba tariere </a:t>
              </a:r>
              <a:r>
                <a:rPr lang="en-US" altLang="ko-KR" sz="1000" dirty="0" err="1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eod</a:t>
              </a:r>
              <a:r>
                <a:rPr lang="en-US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dolores </a:t>
              </a:r>
              <a:r>
                <a:rPr lang="pt-BR" altLang="ko-KR" sz="1000" dirty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pri at 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dicretci dlre utruio cmrai necanl xid an</a:t>
              </a:r>
            </a:p>
            <a:p>
              <a:pPr algn="ctr">
                <a:lnSpc>
                  <a:spcPct val="150000"/>
                </a:lnSpc>
              </a:pP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imagn </a:t>
              </a:r>
              <a:r>
                <a:rPr lang="pt-BR" altLang="ko-KR" sz="1000" dirty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ril expete onbn ortl rloum dolriest </a:t>
              </a:r>
              <a:r>
                <a:rPr lang="pt-BR" altLang="ko-KR" sz="1000" dirty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 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muere ol</a:t>
              </a:r>
              <a:endParaRPr lang="pt-BR" altLang="ko-KR" sz="1000" dirty="0">
                <a:solidFill>
                  <a:srgbClr val="231F20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2879812" y="3501008"/>
              <a:ext cx="3384376" cy="5270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altLang="ko-KR" sz="1000" dirty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amt uor scm sorba tariere </a:t>
              </a:r>
              <a:r>
                <a:rPr lang="en-US" altLang="ko-KR" sz="1000" dirty="0" err="1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eod</a:t>
              </a:r>
              <a:r>
                <a:rPr lang="en-US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dolores </a:t>
              </a:r>
              <a:r>
                <a:rPr lang="pt-BR" altLang="ko-KR" sz="1000" dirty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pri at </a:t>
              </a:r>
              <a:r>
                <a:rPr lang="pt-BR" altLang="ko-KR" sz="1000" dirty="0" smtClean="0">
                  <a:solidFill>
                    <a:srgbClr val="231F20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dicretci dlre utruio cmrai necanl xid an</a:t>
              </a:r>
              <a:endParaRPr lang="pt-BR" altLang="ko-KR" sz="1000" dirty="0">
                <a:solidFill>
                  <a:srgbClr val="231F20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859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800375" y="3079633"/>
            <a:ext cx="357188" cy="2673789"/>
            <a:chOff x="2800375" y="3079633"/>
            <a:chExt cx="357188" cy="2673789"/>
          </a:xfrm>
        </p:grpSpPr>
        <p:grpSp>
          <p:nvGrpSpPr>
            <p:cNvPr id="3" name="그룹 2"/>
            <p:cNvGrpSpPr/>
            <p:nvPr/>
          </p:nvGrpSpPr>
          <p:grpSpPr>
            <a:xfrm>
              <a:off x="2800375" y="4243422"/>
              <a:ext cx="306388" cy="373062"/>
              <a:chOff x="-3168651" y="5767388"/>
              <a:chExt cx="306388" cy="373062"/>
            </a:xfrm>
          </p:grpSpPr>
          <p:sp>
            <p:nvSpPr>
              <p:cNvPr id="9" name="Freeform 5"/>
              <p:cNvSpPr>
                <a:spLocks noEditPoints="1"/>
              </p:cNvSpPr>
              <p:nvPr/>
            </p:nvSpPr>
            <p:spPr bwMode="auto">
              <a:xfrm>
                <a:off x="-3168651" y="5767388"/>
                <a:ext cx="306388" cy="350838"/>
              </a:xfrm>
              <a:custGeom>
                <a:avLst/>
                <a:gdLst>
                  <a:gd name="T0" fmla="*/ 167 w 193"/>
                  <a:gd name="T1" fmla="*/ 44 h 221"/>
                  <a:gd name="T2" fmla="*/ 149 w 193"/>
                  <a:gd name="T3" fmla="*/ 22 h 221"/>
                  <a:gd name="T4" fmla="*/ 123 w 193"/>
                  <a:gd name="T5" fmla="*/ 24 h 221"/>
                  <a:gd name="T6" fmla="*/ 84 w 193"/>
                  <a:gd name="T7" fmla="*/ 0 h 221"/>
                  <a:gd name="T8" fmla="*/ 53 w 193"/>
                  <a:gd name="T9" fmla="*/ 13 h 221"/>
                  <a:gd name="T10" fmla="*/ 40 w 193"/>
                  <a:gd name="T11" fmla="*/ 44 h 221"/>
                  <a:gd name="T12" fmla="*/ 19 w 193"/>
                  <a:gd name="T13" fmla="*/ 58 h 221"/>
                  <a:gd name="T14" fmla="*/ 0 w 193"/>
                  <a:gd name="T15" fmla="*/ 94 h 221"/>
                  <a:gd name="T16" fmla="*/ 14 w 193"/>
                  <a:gd name="T17" fmla="*/ 126 h 221"/>
                  <a:gd name="T18" fmla="*/ 46 w 193"/>
                  <a:gd name="T19" fmla="*/ 140 h 221"/>
                  <a:gd name="T20" fmla="*/ 74 w 193"/>
                  <a:gd name="T21" fmla="*/ 153 h 221"/>
                  <a:gd name="T22" fmla="*/ 72 w 193"/>
                  <a:gd name="T23" fmla="*/ 203 h 221"/>
                  <a:gd name="T24" fmla="*/ 34 w 193"/>
                  <a:gd name="T25" fmla="*/ 213 h 221"/>
                  <a:gd name="T26" fmla="*/ 31 w 193"/>
                  <a:gd name="T27" fmla="*/ 220 h 221"/>
                  <a:gd name="T28" fmla="*/ 156 w 193"/>
                  <a:gd name="T29" fmla="*/ 216 h 221"/>
                  <a:gd name="T30" fmla="*/ 132 w 193"/>
                  <a:gd name="T31" fmla="*/ 213 h 221"/>
                  <a:gd name="T32" fmla="*/ 121 w 193"/>
                  <a:gd name="T33" fmla="*/ 198 h 221"/>
                  <a:gd name="T34" fmla="*/ 123 w 193"/>
                  <a:gd name="T35" fmla="*/ 153 h 221"/>
                  <a:gd name="T36" fmla="*/ 149 w 193"/>
                  <a:gd name="T37" fmla="*/ 141 h 221"/>
                  <a:gd name="T38" fmla="*/ 186 w 193"/>
                  <a:gd name="T39" fmla="*/ 121 h 221"/>
                  <a:gd name="T40" fmla="*/ 191 w 193"/>
                  <a:gd name="T41" fmla="*/ 82 h 221"/>
                  <a:gd name="T42" fmla="*/ 113 w 193"/>
                  <a:gd name="T43" fmla="*/ 124 h 221"/>
                  <a:gd name="T44" fmla="*/ 113 w 193"/>
                  <a:gd name="T45" fmla="*/ 203 h 221"/>
                  <a:gd name="T46" fmla="*/ 84 w 193"/>
                  <a:gd name="T47" fmla="*/ 191 h 221"/>
                  <a:gd name="T48" fmla="*/ 82 w 193"/>
                  <a:gd name="T49" fmla="*/ 109 h 221"/>
                  <a:gd name="T50" fmla="*/ 99 w 193"/>
                  <a:gd name="T51" fmla="*/ 106 h 221"/>
                  <a:gd name="T52" fmla="*/ 133 w 193"/>
                  <a:gd name="T53" fmla="*/ 99 h 221"/>
                  <a:gd name="T54" fmla="*/ 156 w 193"/>
                  <a:gd name="T55" fmla="*/ 119 h 221"/>
                  <a:gd name="T56" fmla="*/ 149 w 193"/>
                  <a:gd name="T57" fmla="*/ 116 h 221"/>
                  <a:gd name="T58" fmla="*/ 140 w 193"/>
                  <a:gd name="T59" fmla="*/ 138 h 221"/>
                  <a:gd name="T60" fmla="*/ 120 w 193"/>
                  <a:gd name="T61" fmla="*/ 146 h 221"/>
                  <a:gd name="T62" fmla="*/ 150 w 193"/>
                  <a:gd name="T63" fmla="*/ 88 h 221"/>
                  <a:gd name="T64" fmla="*/ 98 w 193"/>
                  <a:gd name="T65" fmla="*/ 60 h 221"/>
                  <a:gd name="T66" fmla="*/ 92 w 193"/>
                  <a:gd name="T67" fmla="*/ 56 h 221"/>
                  <a:gd name="T68" fmla="*/ 53 w 193"/>
                  <a:gd name="T69" fmla="*/ 99 h 221"/>
                  <a:gd name="T70" fmla="*/ 48 w 193"/>
                  <a:gd name="T71" fmla="*/ 106 h 221"/>
                  <a:gd name="T72" fmla="*/ 74 w 193"/>
                  <a:gd name="T73" fmla="*/ 145 h 221"/>
                  <a:gd name="T74" fmla="*/ 51 w 193"/>
                  <a:gd name="T75" fmla="*/ 131 h 221"/>
                  <a:gd name="T76" fmla="*/ 45 w 193"/>
                  <a:gd name="T77" fmla="*/ 131 h 221"/>
                  <a:gd name="T78" fmla="*/ 19 w 193"/>
                  <a:gd name="T79" fmla="*/ 119 h 221"/>
                  <a:gd name="T80" fmla="*/ 9 w 193"/>
                  <a:gd name="T81" fmla="*/ 94 h 221"/>
                  <a:gd name="T82" fmla="*/ 26 w 193"/>
                  <a:gd name="T83" fmla="*/ 61 h 221"/>
                  <a:gd name="T84" fmla="*/ 55 w 193"/>
                  <a:gd name="T85" fmla="*/ 56 h 221"/>
                  <a:gd name="T86" fmla="*/ 75 w 193"/>
                  <a:gd name="T87" fmla="*/ 66 h 221"/>
                  <a:gd name="T88" fmla="*/ 79 w 193"/>
                  <a:gd name="T89" fmla="*/ 60 h 221"/>
                  <a:gd name="T90" fmla="*/ 48 w 193"/>
                  <a:gd name="T91" fmla="*/ 48 h 221"/>
                  <a:gd name="T92" fmla="*/ 50 w 193"/>
                  <a:gd name="T93" fmla="*/ 37 h 221"/>
                  <a:gd name="T94" fmla="*/ 70 w 193"/>
                  <a:gd name="T95" fmla="*/ 12 h 221"/>
                  <a:gd name="T96" fmla="*/ 104 w 193"/>
                  <a:gd name="T97" fmla="*/ 13 h 221"/>
                  <a:gd name="T98" fmla="*/ 121 w 193"/>
                  <a:gd name="T99" fmla="*/ 32 h 221"/>
                  <a:gd name="T100" fmla="*/ 137 w 193"/>
                  <a:gd name="T101" fmla="*/ 29 h 221"/>
                  <a:gd name="T102" fmla="*/ 159 w 193"/>
                  <a:gd name="T103" fmla="*/ 51 h 221"/>
                  <a:gd name="T104" fmla="*/ 162 w 193"/>
                  <a:gd name="T105" fmla="*/ 60 h 221"/>
                  <a:gd name="T106" fmla="*/ 184 w 193"/>
                  <a:gd name="T107" fmla="*/ 95 h 221"/>
                  <a:gd name="T108" fmla="*/ 171 w 193"/>
                  <a:gd name="T109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3" h="221">
                    <a:moveTo>
                      <a:pt x="167" y="54"/>
                    </a:moveTo>
                    <a:lnTo>
                      <a:pt x="167" y="54"/>
                    </a:lnTo>
                    <a:lnTo>
                      <a:pt x="167" y="51"/>
                    </a:lnTo>
                    <a:lnTo>
                      <a:pt x="167" y="51"/>
                    </a:lnTo>
                    <a:lnTo>
                      <a:pt x="167" y="44"/>
                    </a:lnTo>
                    <a:lnTo>
                      <a:pt x="166" y="39"/>
                    </a:lnTo>
                    <a:lnTo>
                      <a:pt x="162" y="34"/>
                    </a:lnTo>
                    <a:lnTo>
                      <a:pt x="159" y="29"/>
                    </a:lnTo>
                    <a:lnTo>
                      <a:pt x="154" y="25"/>
                    </a:lnTo>
                    <a:lnTo>
                      <a:pt x="149" y="22"/>
                    </a:lnTo>
                    <a:lnTo>
                      <a:pt x="144" y="20"/>
                    </a:lnTo>
                    <a:lnTo>
                      <a:pt x="137" y="20"/>
                    </a:lnTo>
                    <a:lnTo>
                      <a:pt x="137" y="20"/>
                    </a:lnTo>
                    <a:lnTo>
                      <a:pt x="130" y="20"/>
                    </a:lnTo>
                    <a:lnTo>
                      <a:pt x="123" y="24"/>
                    </a:lnTo>
                    <a:lnTo>
                      <a:pt x="123" y="24"/>
                    </a:lnTo>
                    <a:lnTo>
                      <a:pt x="116" y="13"/>
                    </a:lnTo>
                    <a:lnTo>
                      <a:pt x="108" y="7"/>
                    </a:lnTo>
                    <a:lnTo>
                      <a:pt x="96" y="2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75" y="2"/>
                    </a:lnTo>
                    <a:lnTo>
                      <a:pt x="67" y="3"/>
                    </a:lnTo>
                    <a:lnTo>
                      <a:pt x="60" y="7"/>
                    </a:lnTo>
                    <a:lnTo>
                      <a:pt x="53" y="13"/>
                    </a:lnTo>
                    <a:lnTo>
                      <a:pt x="48" y="20"/>
                    </a:lnTo>
                    <a:lnTo>
                      <a:pt x="43" y="27"/>
                    </a:lnTo>
                    <a:lnTo>
                      <a:pt x="41" y="36"/>
                    </a:lnTo>
                    <a:lnTo>
                      <a:pt x="40" y="44"/>
                    </a:lnTo>
                    <a:lnTo>
                      <a:pt x="40" y="44"/>
                    </a:lnTo>
                    <a:lnTo>
                      <a:pt x="41" y="48"/>
                    </a:lnTo>
                    <a:lnTo>
                      <a:pt x="41" y="48"/>
                    </a:lnTo>
                    <a:lnTo>
                      <a:pt x="33" y="49"/>
                    </a:lnTo>
                    <a:lnTo>
                      <a:pt x="26" y="53"/>
                    </a:lnTo>
                    <a:lnTo>
                      <a:pt x="19" y="58"/>
                    </a:lnTo>
                    <a:lnTo>
                      <a:pt x="12" y="63"/>
                    </a:lnTo>
                    <a:lnTo>
                      <a:pt x="7" y="70"/>
                    </a:lnTo>
                    <a:lnTo>
                      <a:pt x="4" y="77"/>
                    </a:lnTo>
                    <a:lnTo>
                      <a:pt x="2" y="85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2" y="102"/>
                    </a:lnTo>
                    <a:lnTo>
                      <a:pt x="5" y="111"/>
                    </a:lnTo>
                    <a:lnTo>
                      <a:pt x="9" y="119"/>
                    </a:lnTo>
                    <a:lnTo>
                      <a:pt x="14" y="126"/>
                    </a:lnTo>
                    <a:lnTo>
                      <a:pt x="21" y="131"/>
                    </a:lnTo>
                    <a:lnTo>
                      <a:pt x="29" y="136"/>
                    </a:lnTo>
                    <a:lnTo>
                      <a:pt x="38" y="138"/>
                    </a:lnTo>
                    <a:lnTo>
                      <a:pt x="46" y="140"/>
                    </a:lnTo>
                    <a:lnTo>
                      <a:pt x="46" y="140"/>
                    </a:lnTo>
                    <a:lnTo>
                      <a:pt x="51" y="145"/>
                    </a:lnTo>
                    <a:lnTo>
                      <a:pt x="58" y="150"/>
                    </a:lnTo>
                    <a:lnTo>
                      <a:pt x="65" y="152"/>
                    </a:lnTo>
                    <a:lnTo>
                      <a:pt x="74" y="153"/>
                    </a:lnTo>
                    <a:lnTo>
                      <a:pt x="74" y="153"/>
                    </a:lnTo>
                    <a:lnTo>
                      <a:pt x="75" y="152"/>
                    </a:lnTo>
                    <a:lnTo>
                      <a:pt x="75" y="191"/>
                    </a:lnTo>
                    <a:lnTo>
                      <a:pt x="75" y="191"/>
                    </a:lnTo>
                    <a:lnTo>
                      <a:pt x="75" y="198"/>
                    </a:lnTo>
                    <a:lnTo>
                      <a:pt x="72" y="203"/>
                    </a:lnTo>
                    <a:lnTo>
                      <a:pt x="69" y="208"/>
                    </a:lnTo>
                    <a:lnTo>
                      <a:pt x="65" y="213"/>
                    </a:lnTo>
                    <a:lnTo>
                      <a:pt x="65" y="213"/>
                    </a:lnTo>
                    <a:lnTo>
                      <a:pt x="63" y="213"/>
                    </a:lnTo>
                    <a:lnTo>
                      <a:pt x="34" y="213"/>
                    </a:lnTo>
                    <a:lnTo>
                      <a:pt x="34" y="213"/>
                    </a:lnTo>
                    <a:lnTo>
                      <a:pt x="31" y="213"/>
                    </a:lnTo>
                    <a:lnTo>
                      <a:pt x="29" y="216"/>
                    </a:lnTo>
                    <a:lnTo>
                      <a:pt x="29" y="216"/>
                    </a:lnTo>
                    <a:lnTo>
                      <a:pt x="31" y="220"/>
                    </a:lnTo>
                    <a:lnTo>
                      <a:pt x="34" y="221"/>
                    </a:lnTo>
                    <a:lnTo>
                      <a:pt x="152" y="221"/>
                    </a:lnTo>
                    <a:lnTo>
                      <a:pt x="152" y="221"/>
                    </a:lnTo>
                    <a:lnTo>
                      <a:pt x="154" y="220"/>
                    </a:lnTo>
                    <a:lnTo>
                      <a:pt x="156" y="216"/>
                    </a:lnTo>
                    <a:lnTo>
                      <a:pt x="156" y="216"/>
                    </a:lnTo>
                    <a:lnTo>
                      <a:pt x="154" y="213"/>
                    </a:lnTo>
                    <a:lnTo>
                      <a:pt x="152" y="213"/>
                    </a:lnTo>
                    <a:lnTo>
                      <a:pt x="132" y="213"/>
                    </a:lnTo>
                    <a:lnTo>
                      <a:pt x="132" y="213"/>
                    </a:lnTo>
                    <a:lnTo>
                      <a:pt x="132" y="213"/>
                    </a:lnTo>
                    <a:lnTo>
                      <a:pt x="132" y="213"/>
                    </a:lnTo>
                    <a:lnTo>
                      <a:pt x="127" y="208"/>
                    </a:lnTo>
                    <a:lnTo>
                      <a:pt x="123" y="203"/>
                    </a:lnTo>
                    <a:lnTo>
                      <a:pt x="121" y="198"/>
                    </a:lnTo>
                    <a:lnTo>
                      <a:pt x="120" y="191"/>
                    </a:lnTo>
                    <a:lnTo>
                      <a:pt x="120" y="152"/>
                    </a:lnTo>
                    <a:lnTo>
                      <a:pt x="120" y="152"/>
                    </a:lnTo>
                    <a:lnTo>
                      <a:pt x="123" y="153"/>
                    </a:lnTo>
                    <a:lnTo>
                      <a:pt x="123" y="153"/>
                    </a:lnTo>
                    <a:lnTo>
                      <a:pt x="130" y="152"/>
                    </a:lnTo>
                    <a:lnTo>
                      <a:pt x="137" y="150"/>
                    </a:lnTo>
                    <a:lnTo>
                      <a:pt x="144" y="146"/>
                    </a:lnTo>
                    <a:lnTo>
                      <a:pt x="149" y="141"/>
                    </a:lnTo>
                    <a:lnTo>
                      <a:pt x="149" y="141"/>
                    </a:lnTo>
                    <a:lnTo>
                      <a:pt x="157" y="140"/>
                    </a:lnTo>
                    <a:lnTo>
                      <a:pt x="166" y="138"/>
                    </a:lnTo>
                    <a:lnTo>
                      <a:pt x="173" y="133"/>
                    </a:lnTo>
                    <a:lnTo>
                      <a:pt x="179" y="128"/>
                    </a:lnTo>
                    <a:lnTo>
                      <a:pt x="186" y="121"/>
                    </a:lnTo>
                    <a:lnTo>
                      <a:pt x="190" y="112"/>
                    </a:lnTo>
                    <a:lnTo>
                      <a:pt x="193" y="104"/>
                    </a:lnTo>
                    <a:lnTo>
                      <a:pt x="193" y="95"/>
                    </a:lnTo>
                    <a:lnTo>
                      <a:pt x="193" y="95"/>
                    </a:lnTo>
                    <a:lnTo>
                      <a:pt x="191" y="82"/>
                    </a:lnTo>
                    <a:lnTo>
                      <a:pt x="186" y="71"/>
                    </a:lnTo>
                    <a:lnTo>
                      <a:pt x="178" y="61"/>
                    </a:lnTo>
                    <a:lnTo>
                      <a:pt x="167" y="54"/>
                    </a:lnTo>
                    <a:lnTo>
                      <a:pt x="167" y="54"/>
                    </a:lnTo>
                    <a:close/>
                    <a:moveTo>
                      <a:pt x="113" y="124"/>
                    </a:moveTo>
                    <a:lnTo>
                      <a:pt x="113" y="124"/>
                    </a:lnTo>
                    <a:lnTo>
                      <a:pt x="111" y="126"/>
                    </a:lnTo>
                    <a:lnTo>
                      <a:pt x="111" y="191"/>
                    </a:lnTo>
                    <a:lnTo>
                      <a:pt x="111" y="191"/>
                    </a:lnTo>
                    <a:lnTo>
                      <a:pt x="113" y="203"/>
                    </a:lnTo>
                    <a:lnTo>
                      <a:pt x="120" y="213"/>
                    </a:lnTo>
                    <a:lnTo>
                      <a:pt x="77" y="213"/>
                    </a:lnTo>
                    <a:lnTo>
                      <a:pt x="77" y="213"/>
                    </a:lnTo>
                    <a:lnTo>
                      <a:pt x="82" y="203"/>
                    </a:lnTo>
                    <a:lnTo>
                      <a:pt x="84" y="191"/>
                    </a:lnTo>
                    <a:lnTo>
                      <a:pt x="84" y="126"/>
                    </a:lnTo>
                    <a:lnTo>
                      <a:pt x="84" y="126"/>
                    </a:lnTo>
                    <a:lnTo>
                      <a:pt x="82" y="124"/>
                    </a:lnTo>
                    <a:lnTo>
                      <a:pt x="63" y="107"/>
                    </a:lnTo>
                    <a:lnTo>
                      <a:pt x="82" y="109"/>
                    </a:lnTo>
                    <a:lnTo>
                      <a:pt x="82" y="109"/>
                    </a:lnTo>
                    <a:lnTo>
                      <a:pt x="84" y="107"/>
                    </a:lnTo>
                    <a:lnTo>
                      <a:pt x="86" y="106"/>
                    </a:lnTo>
                    <a:lnTo>
                      <a:pt x="94" y="77"/>
                    </a:lnTo>
                    <a:lnTo>
                      <a:pt x="99" y="106"/>
                    </a:lnTo>
                    <a:lnTo>
                      <a:pt x="99" y="106"/>
                    </a:lnTo>
                    <a:lnTo>
                      <a:pt x="103" y="109"/>
                    </a:lnTo>
                    <a:lnTo>
                      <a:pt x="103" y="109"/>
                    </a:lnTo>
                    <a:lnTo>
                      <a:pt x="106" y="109"/>
                    </a:lnTo>
                    <a:lnTo>
                      <a:pt x="133" y="99"/>
                    </a:lnTo>
                    <a:lnTo>
                      <a:pt x="113" y="124"/>
                    </a:lnTo>
                    <a:close/>
                    <a:moveTo>
                      <a:pt x="154" y="133"/>
                    </a:moveTo>
                    <a:lnTo>
                      <a:pt x="154" y="133"/>
                    </a:lnTo>
                    <a:lnTo>
                      <a:pt x="156" y="126"/>
                    </a:lnTo>
                    <a:lnTo>
                      <a:pt x="156" y="119"/>
                    </a:lnTo>
                    <a:lnTo>
                      <a:pt x="156" y="119"/>
                    </a:lnTo>
                    <a:lnTo>
                      <a:pt x="156" y="116"/>
                    </a:lnTo>
                    <a:lnTo>
                      <a:pt x="152" y="116"/>
                    </a:lnTo>
                    <a:lnTo>
                      <a:pt x="152" y="116"/>
                    </a:lnTo>
                    <a:lnTo>
                      <a:pt x="149" y="116"/>
                    </a:lnTo>
                    <a:lnTo>
                      <a:pt x="147" y="119"/>
                    </a:lnTo>
                    <a:lnTo>
                      <a:pt x="147" y="119"/>
                    </a:lnTo>
                    <a:lnTo>
                      <a:pt x="147" y="124"/>
                    </a:lnTo>
                    <a:lnTo>
                      <a:pt x="145" y="129"/>
                    </a:lnTo>
                    <a:lnTo>
                      <a:pt x="140" y="138"/>
                    </a:lnTo>
                    <a:lnTo>
                      <a:pt x="132" y="143"/>
                    </a:lnTo>
                    <a:lnTo>
                      <a:pt x="128" y="145"/>
                    </a:lnTo>
                    <a:lnTo>
                      <a:pt x="123" y="145"/>
                    </a:lnTo>
                    <a:lnTo>
                      <a:pt x="123" y="145"/>
                    </a:lnTo>
                    <a:lnTo>
                      <a:pt x="120" y="146"/>
                    </a:lnTo>
                    <a:lnTo>
                      <a:pt x="120" y="128"/>
                    </a:lnTo>
                    <a:lnTo>
                      <a:pt x="150" y="94"/>
                    </a:lnTo>
                    <a:lnTo>
                      <a:pt x="150" y="94"/>
                    </a:lnTo>
                    <a:lnTo>
                      <a:pt x="152" y="90"/>
                    </a:lnTo>
                    <a:lnTo>
                      <a:pt x="150" y="88"/>
                    </a:lnTo>
                    <a:lnTo>
                      <a:pt x="150" y="88"/>
                    </a:lnTo>
                    <a:lnTo>
                      <a:pt x="149" y="87"/>
                    </a:lnTo>
                    <a:lnTo>
                      <a:pt x="147" y="87"/>
                    </a:lnTo>
                    <a:lnTo>
                      <a:pt x="108" y="99"/>
                    </a:lnTo>
                    <a:lnTo>
                      <a:pt x="98" y="60"/>
                    </a:lnTo>
                    <a:lnTo>
                      <a:pt x="98" y="60"/>
                    </a:lnTo>
                    <a:lnTo>
                      <a:pt x="98" y="56"/>
                    </a:lnTo>
                    <a:lnTo>
                      <a:pt x="94" y="56"/>
                    </a:lnTo>
                    <a:lnTo>
                      <a:pt x="94" y="56"/>
                    </a:lnTo>
                    <a:lnTo>
                      <a:pt x="92" y="56"/>
                    </a:lnTo>
                    <a:lnTo>
                      <a:pt x="91" y="58"/>
                    </a:lnTo>
                    <a:lnTo>
                      <a:pt x="79" y="100"/>
                    </a:lnTo>
                    <a:lnTo>
                      <a:pt x="53" y="99"/>
                    </a:lnTo>
                    <a:lnTo>
                      <a:pt x="53" y="99"/>
                    </a:lnTo>
                    <a:lnTo>
                      <a:pt x="53" y="99"/>
                    </a:lnTo>
                    <a:lnTo>
                      <a:pt x="53" y="99"/>
                    </a:lnTo>
                    <a:lnTo>
                      <a:pt x="50" y="100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6"/>
                    </a:lnTo>
                    <a:lnTo>
                      <a:pt x="50" y="107"/>
                    </a:lnTo>
                    <a:lnTo>
                      <a:pt x="75" y="129"/>
                    </a:lnTo>
                    <a:lnTo>
                      <a:pt x="75" y="145"/>
                    </a:lnTo>
                    <a:lnTo>
                      <a:pt x="75" y="145"/>
                    </a:lnTo>
                    <a:lnTo>
                      <a:pt x="74" y="145"/>
                    </a:lnTo>
                    <a:lnTo>
                      <a:pt x="74" y="145"/>
                    </a:lnTo>
                    <a:lnTo>
                      <a:pt x="67" y="143"/>
                    </a:lnTo>
                    <a:lnTo>
                      <a:pt x="62" y="141"/>
                    </a:lnTo>
                    <a:lnTo>
                      <a:pt x="55" y="138"/>
                    </a:lnTo>
                    <a:lnTo>
                      <a:pt x="51" y="131"/>
                    </a:lnTo>
                    <a:lnTo>
                      <a:pt x="51" y="131"/>
                    </a:lnTo>
                    <a:lnTo>
                      <a:pt x="50" y="131"/>
                    </a:lnTo>
                    <a:lnTo>
                      <a:pt x="48" y="129"/>
                    </a:lnTo>
                    <a:lnTo>
                      <a:pt x="48" y="129"/>
                    </a:lnTo>
                    <a:lnTo>
                      <a:pt x="45" y="131"/>
                    </a:lnTo>
                    <a:lnTo>
                      <a:pt x="45" y="131"/>
                    </a:lnTo>
                    <a:lnTo>
                      <a:pt x="38" y="129"/>
                    </a:lnTo>
                    <a:lnTo>
                      <a:pt x="31" y="128"/>
                    </a:lnTo>
                    <a:lnTo>
                      <a:pt x="24" y="124"/>
                    </a:lnTo>
                    <a:lnTo>
                      <a:pt x="19" y="119"/>
                    </a:lnTo>
                    <a:lnTo>
                      <a:pt x="16" y="114"/>
                    </a:lnTo>
                    <a:lnTo>
                      <a:pt x="12" y="107"/>
                    </a:lnTo>
                    <a:lnTo>
                      <a:pt x="11" y="100"/>
                    </a:lnTo>
                    <a:lnTo>
                      <a:pt x="9" y="94"/>
                    </a:lnTo>
                    <a:lnTo>
                      <a:pt x="9" y="94"/>
                    </a:lnTo>
                    <a:lnTo>
                      <a:pt x="11" y="85"/>
                    </a:lnTo>
                    <a:lnTo>
                      <a:pt x="12" y="78"/>
                    </a:lnTo>
                    <a:lnTo>
                      <a:pt x="16" y="71"/>
                    </a:lnTo>
                    <a:lnTo>
                      <a:pt x="21" y="66"/>
                    </a:lnTo>
                    <a:lnTo>
                      <a:pt x="26" y="61"/>
                    </a:lnTo>
                    <a:lnTo>
                      <a:pt x="33" y="58"/>
                    </a:lnTo>
                    <a:lnTo>
                      <a:pt x="40" y="56"/>
                    </a:lnTo>
                    <a:lnTo>
                      <a:pt x="48" y="56"/>
                    </a:lnTo>
                    <a:lnTo>
                      <a:pt x="48" y="56"/>
                    </a:lnTo>
                    <a:lnTo>
                      <a:pt x="55" y="56"/>
                    </a:lnTo>
                    <a:lnTo>
                      <a:pt x="62" y="58"/>
                    </a:lnTo>
                    <a:lnTo>
                      <a:pt x="67" y="61"/>
                    </a:lnTo>
                    <a:lnTo>
                      <a:pt x="72" y="65"/>
                    </a:lnTo>
                    <a:lnTo>
                      <a:pt x="72" y="65"/>
                    </a:lnTo>
                    <a:lnTo>
                      <a:pt x="75" y="66"/>
                    </a:lnTo>
                    <a:lnTo>
                      <a:pt x="79" y="65"/>
                    </a:lnTo>
                    <a:lnTo>
                      <a:pt x="79" y="65"/>
                    </a:lnTo>
                    <a:lnTo>
                      <a:pt x="79" y="61"/>
                    </a:lnTo>
                    <a:lnTo>
                      <a:pt x="79" y="60"/>
                    </a:lnTo>
                    <a:lnTo>
                      <a:pt x="79" y="60"/>
                    </a:lnTo>
                    <a:lnTo>
                      <a:pt x="72" y="54"/>
                    </a:lnTo>
                    <a:lnTo>
                      <a:pt x="63" y="49"/>
                    </a:lnTo>
                    <a:lnTo>
                      <a:pt x="57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4"/>
                    </a:lnTo>
                    <a:lnTo>
                      <a:pt x="48" y="44"/>
                    </a:lnTo>
                    <a:lnTo>
                      <a:pt x="50" y="37"/>
                    </a:lnTo>
                    <a:lnTo>
                      <a:pt x="51" y="31"/>
                    </a:lnTo>
                    <a:lnTo>
                      <a:pt x="55" y="24"/>
                    </a:lnTo>
                    <a:lnTo>
                      <a:pt x="58" y="19"/>
                    </a:lnTo>
                    <a:lnTo>
                      <a:pt x="63" y="15"/>
                    </a:lnTo>
                    <a:lnTo>
                      <a:pt x="70" y="12"/>
                    </a:lnTo>
                    <a:lnTo>
                      <a:pt x="77" y="8"/>
                    </a:lnTo>
                    <a:lnTo>
                      <a:pt x="84" y="8"/>
                    </a:lnTo>
                    <a:lnTo>
                      <a:pt x="84" y="8"/>
                    </a:lnTo>
                    <a:lnTo>
                      <a:pt x="96" y="10"/>
                    </a:lnTo>
                    <a:lnTo>
                      <a:pt x="104" y="13"/>
                    </a:lnTo>
                    <a:lnTo>
                      <a:pt x="113" y="22"/>
                    </a:lnTo>
                    <a:lnTo>
                      <a:pt x="118" y="31"/>
                    </a:lnTo>
                    <a:lnTo>
                      <a:pt x="118" y="31"/>
                    </a:lnTo>
                    <a:lnTo>
                      <a:pt x="121" y="32"/>
                    </a:lnTo>
                    <a:lnTo>
                      <a:pt x="121" y="32"/>
                    </a:lnTo>
                    <a:lnTo>
                      <a:pt x="125" y="32"/>
                    </a:lnTo>
                    <a:lnTo>
                      <a:pt x="125" y="32"/>
                    </a:lnTo>
                    <a:lnTo>
                      <a:pt x="130" y="29"/>
                    </a:lnTo>
                    <a:lnTo>
                      <a:pt x="137" y="29"/>
                    </a:lnTo>
                    <a:lnTo>
                      <a:pt x="137" y="29"/>
                    </a:lnTo>
                    <a:lnTo>
                      <a:pt x="145" y="31"/>
                    </a:lnTo>
                    <a:lnTo>
                      <a:pt x="152" y="36"/>
                    </a:lnTo>
                    <a:lnTo>
                      <a:pt x="157" y="42"/>
                    </a:lnTo>
                    <a:lnTo>
                      <a:pt x="159" y="51"/>
                    </a:lnTo>
                    <a:lnTo>
                      <a:pt x="159" y="51"/>
                    </a:lnTo>
                    <a:lnTo>
                      <a:pt x="159" y="56"/>
                    </a:lnTo>
                    <a:lnTo>
                      <a:pt x="159" y="56"/>
                    </a:lnTo>
                    <a:lnTo>
                      <a:pt x="159" y="58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71" y="66"/>
                    </a:lnTo>
                    <a:lnTo>
                      <a:pt x="178" y="73"/>
                    </a:lnTo>
                    <a:lnTo>
                      <a:pt x="183" y="83"/>
                    </a:lnTo>
                    <a:lnTo>
                      <a:pt x="184" y="95"/>
                    </a:lnTo>
                    <a:lnTo>
                      <a:pt x="184" y="95"/>
                    </a:lnTo>
                    <a:lnTo>
                      <a:pt x="184" y="102"/>
                    </a:lnTo>
                    <a:lnTo>
                      <a:pt x="183" y="109"/>
                    </a:lnTo>
                    <a:lnTo>
                      <a:pt x="179" y="114"/>
                    </a:lnTo>
                    <a:lnTo>
                      <a:pt x="176" y="119"/>
                    </a:lnTo>
                    <a:lnTo>
                      <a:pt x="171" y="124"/>
                    </a:lnTo>
                    <a:lnTo>
                      <a:pt x="166" y="128"/>
                    </a:lnTo>
                    <a:lnTo>
                      <a:pt x="161" y="131"/>
                    </a:lnTo>
                    <a:lnTo>
                      <a:pt x="154" y="133"/>
                    </a:lnTo>
                    <a:lnTo>
                      <a:pt x="154" y="1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auto">
              <a:xfrm>
                <a:off x="-2984501" y="6127750"/>
                <a:ext cx="95250" cy="12700"/>
              </a:xfrm>
              <a:custGeom>
                <a:avLst/>
                <a:gdLst>
                  <a:gd name="T0" fmla="*/ 55 w 60"/>
                  <a:gd name="T1" fmla="*/ 0 h 8"/>
                  <a:gd name="T2" fmla="*/ 5 w 60"/>
                  <a:gd name="T3" fmla="*/ 0 h 8"/>
                  <a:gd name="T4" fmla="*/ 5 w 60"/>
                  <a:gd name="T5" fmla="*/ 0 h 8"/>
                  <a:gd name="T6" fmla="*/ 2 w 60"/>
                  <a:gd name="T7" fmla="*/ 0 h 8"/>
                  <a:gd name="T8" fmla="*/ 0 w 60"/>
                  <a:gd name="T9" fmla="*/ 3 h 8"/>
                  <a:gd name="T10" fmla="*/ 0 w 60"/>
                  <a:gd name="T11" fmla="*/ 3 h 8"/>
                  <a:gd name="T12" fmla="*/ 2 w 60"/>
                  <a:gd name="T13" fmla="*/ 6 h 8"/>
                  <a:gd name="T14" fmla="*/ 5 w 60"/>
                  <a:gd name="T15" fmla="*/ 8 h 8"/>
                  <a:gd name="T16" fmla="*/ 55 w 60"/>
                  <a:gd name="T17" fmla="*/ 8 h 8"/>
                  <a:gd name="T18" fmla="*/ 55 w 60"/>
                  <a:gd name="T19" fmla="*/ 8 h 8"/>
                  <a:gd name="T20" fmla="*/ 58 w 60"/>
                  <a:gd name="T21" fmla="*/ 6 h 8"/>
                  <a:gd name="T22" fmla="*/ 60 w 60"/>
                  <a:gd name="T23" fmla="*/ 3 h 8"/>
                  <a:gd name="T24" fmla="*/ 60 w 60"/>
                  <a:gd name="T25" fmla="*/ 3 h 8"/>
                  <a:gd name="T26" fmla="*/ 58 w 60"/>
                  <a:gd name="T27" fmla="*/ 0 h 8"/>
                  <a:gd name="T28" fmla="*/ 55 w 60"/>
                  <a:gd name="T29" fmla="*/ 0 h 8"/>
                  <a:gd name="T30" fmla="*/ 55 w 60"/>
                  <a:gd name="T3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8">
                    <a:moveTo>
                      <a:pt x="5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6"/>
                    </a:lnTo>
                    <a:lnTo>
                      <a:pt x="5" y="8"/>
                    </a:lnTo>
                    <a:lnTo>
                      <a:pt x="55" y="8"/>
                    </a:lnTo>
                    <a:lnTo>
                      <a:pt x="55" y="8"/>
                    </a:lnTo>
                    <a:lnTo>
                      <a:pt x="58" y="6"/>
                    </a:lnTo>
                    <a:lnTo>
                      <a:pt x="60" y="3"/>
                    </a:lnTo>
                    <a:lnTo>
                      <a:pt x="60" y="3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2825775" y="3079633"/>
              <a:ext cx="331788" cy="312738"/>
              <a:chOff x="-3143251" y="4787900"/>
              <a:chExt cx="331788" cy="312738"/>
            </a:xfrm>
          </p:grpSpPr>
          <p:sp>
            <p:nvSpPr>
              <p:cNvPr id="6" name="Freeform 7"/>
              <p:cNvSpPr>
                <a:spLocks noEditPoints="1"/>
              </p:cNvSpPr>
              <p:nvPr/>
            </p:nvSpPr>
            <p:spPr bwMode="auto">
              <a:xfrm>
                <a:off x="-3119438" y="4787900"/>
                <a:ext cx="179388" cy="146050"/>
              </a:xfrm>
              <a:custGeom>
                <a:avLst/>
                <a:gdLst>
                  <a:gd name="T0" fmla="*/ 3 w 113"/>
                  <a:gd name="T1" fmla="*/ 92 h 92"/>
                  <a:gd name="T2" fmla="*/ 3 w 113"/>
                  <a:gd name="T3" fmla="*/ 92 h 92"/>
                  <a:gd name="T4" fmla="*/ 9 w 113"/>
                  <a:gd name="T5" fmla="*/ 88 h 92"/>
                  <a:gd name="T6" fmla="*/ 12 w 113"/>
                  <a:gd name="T7" fmla="*/ 78 h 92"/>
                  <a:gd name="T8" fmla="*/ 22 w 113"/>
                  <a:gd name="T9" fmla="*/ 58 h 92"/>
                  <a:gd name="T10" fmla="*/ 29 w 113"/>
                  <a:gd name="T11" fmla="*/ 49 h 92"/>
                  <a:gd name="T12" fmla="*/ 61 w 113"/>
                  <a:gd name="T13" fmla="*/ 56 h 92"/>
                  <a:gd name="T14" fmla="*/ 73 w 113"/>
                  <a:gd name="T15" fmla="*/ 54 h 92"/>
                  <a:gd name="T16" fmla="*/ 85 w 113"/>
                  <a:gd name="T17" fmla="*/ 49 h 92"/>
                  <a:gd name="T18" fmla="*/ 101 w 113"/>
                  <a:gd name="T19" fmla="*/ 37 h 92"/>
                  <a:gd name="T20" fmla="*/ 107 w 113"/>
                  <a:gd name="T21" fmla="*/ 22 h 92"/>
                  <a:gd name="T22" fmla="*/ 113 w 113"/>
                  <a:gd name="T23" fmla="*/ 3 h 92"/>
                  <a:gd name="T24" fmla="*/ 113 w 113"/>
                  <a:gd name="T25" fmla="*/ 1 h 92"/>
                  <a:gd name="T26" fmla="*/ 113 w 113"/>
                  <a:gd name="T27" fmla="*/ 0 h 92"/>
                  <a:gd name="T28" fmla="*/ 107 w 113"/>
                  <a:gd name="T29" fmla="*/ 0 h 92"/>
                  <a:gd name="T30" fmla="*/ 96 w 113"/>
                  <a:gd name="T31" fmla="*/ 3 h 92"/>
                  <a:gd name="T32" fmla="*/ 89 w 113"/>
                  <a:gd name="T33" fmla="*/ 1 h 92"/>
                  <a:gd name="T34" fmla="*/ 61 w 113"/>
                  <a:gd name="T35" fmla="*/ 1 h 92"/>
                  <a:gd name="T36" fmla="*/ 49 w 113"/>
                  <a:gd name="T37" fmla="*/ 3 h 92"/>
                  <a:gd name="T38" fmla="*/ 34 w 113"/>
                  <a:gd name="T39" fmla="*/ 13 h 92"/>
                  <a:gd name="T40" fmla="*/ 22 w 113"/>
                  <a:gd name="T41" fmla="*/ 32 h 92"/>
                  <a:gd name="T42" fmla="*/ 20 w 113"/>
                  <a:gd name="T43" fmla="*/ 37 h 92"/>
                  <a:gd name="T44" fmla="*/ 24 w 113"/>
                  <a:gd name="T45" fmla="*/ 42 h 92"/>
                  <a:gd name="T46" fmla="*/ 24 w 113"/>
                  <a:gd name="T47" fmla="*/ 42 h 92"/>
                  <a:gd name="T48" fmla="*/ 15 w 113"/>
                  <a:gd name="T49" fmla="*/ 51 h 92"/>
                  <a:gd name="T50" fmla="*/ 3 w 113"/>
                  <a:gd name="T51" fmla="*/ 75 h 92"/>
                  <a:gd name="T52" fmla="*/ 0 w 113"/>
                  <a:gd name="T53" fmla="*/ 87 h 92"/>
                  <a:gd name="T54" fmla="*/ 3 w 113"/>
                  <a:gd name="T55" fmla="*/ 92 h 92"/>
                  <a:gd name="T56" fmla="*/ 61 w 113"/>
                  <a:gd name="T57" fmla="*/ 10 h 92"/>
                  <a:gd name="T58" fmla="*/ 78 w 113"/>
                  <a:gd name="T59" fmla="*/ 8 h 92"/>
                  <a:gd name="T60" fmla="*/ 87 w 113"/>
                  <a:gd name="T61" fmla="*/ 10 h 92"/>
                  <a:gd name="T62" fmla="*/ 104 w 113"/>
                  <a:gd name="T63" fmla="*/ 10 h 92"/>
                  <a:gd name="T64" fmla="*/ 101 w 113"/>
                  <a:gd name="T65" fmla="*/ 17 h 92"/>
                  <a:gd name="T66" fmla="*/ 90 w 113"/>
                  <a:gd name="T67" fmla="*/ 36 h 92"/>
                  <a:gd name="T68" fmla="*/ 82 w 113"/>
                  <a:gd name="T69" fmla="*/ 42 h 92"/>
                  <a:gd name="T70" fmla="*/ 61 w 113"/>
                  <a:gd name="T71" fmla="*/ 47 h 92"/>
                  <a:gd name="T72" fmla="*/ 36 w 113"/>
                  <a:gd name="T73" fmla="*/ 42 h 92"/>
                  <a:gd name="T74" fmla="*/ 46 w 113"/>
                  <a:gd name="T75" fmla="*/ 36 h 92"/>
                  <a:gd name="T76" fmla="*/ 67 w 113"/>
                  <a:gd name="T77" fmla="*/ 27 h 92"/>
                  <a:gd name="T78" fmla="*/ 78 w 113"/>
                  <a:gd name="T79" fmla="*/ 24 h 92"/>
                  <a:gd name="T80" fmla="*/ 82 w 113"/>
                  <a:gd name="T81" fmla="*/ 20 h 92"/>
                  <a:gd name="T82" fmla="*/ 80 w 113"/>
                  <a:gd name="T83" fmla="*/ 17 h 92"/>
                  <a:gd name="T84" fmla="*/ 77 w 113"/>
                  <a:gd name="T85" fmla="*/ 17 h 92"/>
                  <a:gd name="T86" fmla="*/ 51 w 113"/>
                  <a:gd name="T87" fmla="*/ 24 h 92"/>
                  <a:gd name="T88" fmla="*/ 29 w 113"/>
                  <a:gd name="T89" fmla="*/ 37 h 92"/>
                  <a:gd name="T90" fmla="*/ 31 w 113"/>
                  <a:gd name="T91" fmla="*/ 32 h 92"/>
                  <a:gd name="T92" fmla="*/ 41 w 113"/>
                  <a:gd name="T93" fmla="*/ 18 h 92"/>
                  <a:gd name="T94" fmla="*/ 53 w 113"/>
                  <a:gd name="T95" fmla="*/ 10 h 92"/>
                  <a:gd name="T96" fmla="*/ 61 w 113"/>
                  <a:gd name="T97" fmla="*/ 1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3" h="92">
                    <a:moveTo>
                      <a:pt x="3" y="92"/>
                    </a:moveTo>
                    <a:lnTo>
                      <a:pt x="3" y="92"/>
                    </a:lnTo>
                    <a:lnTo>
                      <a:pt x="3" y="92"/>
                    </a:lnTo>
                    <a:lnTo>
                      <a:pt x="3" y="92"/>
                    </a:lnTo>
                    <a:lnTo>
                      <a:pt x="7" y="92"/>
                    </a:lnTo>
                    <a:lnTo>
                      <a:pt x="9" y="88"/>
                    </a:lnTo>
                    <a:lnTo>
                      <a:pt x="9" y="88"/>
                    </a:lnTo>
                    <a:lnTo>
                      <a:pt x="12" y="78"/>
                    </a:lnTo>
                    <a:lnTo>
                      <a:pt x="15" y="68"/>
                    </a:lnTo>
                    <a:lnTo>
                      <a:pt x="22" y="58"/>
                    </a:lnTo>
                    <a:lnTo>
                      <a:pt x="29" y="49"/>
                    </a:lnTo>
                    <a:lnTo>
                      <a:pt x="29" y="49"/>
                    </a:lnTo>
                    <a:lnTo>
                      <a:pt x="46" y="54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3" y="54"/>
                    </a:lnTo>
                    <a:lnTo>
                      <a:pt x="85" y="49"/>
                    </a:lnTo>
                    <a:lnTo>
                      <a:pt x="85" y="49"/>
                    </a:lnTo>
                    <a:lnTo>
                      <a:pt x="94" y="44"/>
                    </a:lnTo>
                    <a:lnTo>
                      <a:pt x="101" y="37"/>
                    </a:lnTo>
                    <a:lnTo>
                      <a:pt x="104" y="29"/>
                    </a:lnTo>
                    <a:lnTo>
                      <a:pt x="107" y="22"/>
                    </a:lnTo>
                    <a:lnTo>
                      <a:pt x="113" y="10"/>
                    </a:lnTo>
                    <a:lnTo>
                      <a:pt x="113" y="3"/>
                    </a:lnTo>
                    <a:lnTo>
                      <a:pt x="113" y="3"/>
                    </a:lnTo>
                    <a:lnTo>
                      <a:pt x="113" y="1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109" y="0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6" y="3"/>
                    </a:lnTo>
                    <a:lnTo>
                      <a:pt x="89" y="1"/>
                    </a:lnTo>
                    <a:lnTo>
                      <a:pt x="89" y="1"/>
                    </a:lnTo>
                    <a:lnTo>
                      <a:pt x="78" y="1"/>
                    </a:lnTo>
                    <a:lnTo>
                      <a:pt x="61" y="1"/>
                    </a:lnTo>
                    <a:lnTo>
                      <a:pt x="61" y="1"/>
                    </a:lnTo>
                    <a:lnTo>
                      <a:pt x="49" y="3"/>
                    </a:lnTo>
                    <a:lnTo>
                      <a:pt x="41" y="7"/>
                    </a:lnTo>
                    <a:lnTo>
                      <a:pt x="34" y="13"/>
                    </a:lnTo>
                    <a:lnTo>
                      <a:pt x="27" y="20"/>
                    </a:lnTo>
                    <a:lnTo>
                      <a:pt x="22" y="32"/>
                    </a:lnTo>
                    <a:lnTo>
                      <a:pt x="20" y="37"/>
                    </a:lnTo>
                    <a:lnTo>
                      <a:pt x="20" y="37"/>
                    </a:lnTo>
                    <a:lnTo>
                      <a:pt x="20" y="41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5" y="51"/>
                    </a:lnTo>
                    <a:lnTo>
                      <a:pt x="9" y="63"/>
                    </a:lnTo>
                    <a:lnTo>
                      <a:pt x="3" y="75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0" y="90"/>
                    </a:lnTo>
                    <a:lnTo>
                      <a:pt x="3" y="92"/>
                    </a:lnTo>
                    <a:lnTo>
                      <a:pt x="3" y="92"/>
                    </a:lnTo>
                    <a:close/>
                    <a:moveTo>
                      <a:pt x="61" y="10"/>
                    </a:moveTo>
                    <a:lnTo>
                      <a:pt x="61" y="10"/>
                    </a:lnTo>
                    <a:lnTo>
                      <a:pt x="78" y="8"/>
                    </a:lnTo>
                    <a:lnTo>
                      <a:pt x="87" y="10"/>
                    </a:lnTo>
                    <a:lnTo>
                      <a:pt x="87" y="10"/>
                    </a:lnTo>
                    <a:lnTo>
                      <a:pt x="96" y="10"/>
                    </a:lnTo>
                    <a:lnTo>
                      <a:pt x="104" y="10"/>
                    </a:lnTo>
                    <a:lnTo>
                      <a:pt x="104" y="10"/>
                    </a:lnTo>
                    <a:lnTo>
                      <a:pt x="101" y="17"/>
                    </a:lnTo>
                    <a:lnTo>
                      <a:pt x="97" y="25"/>
                    </a:lnTo>
                    <a:lnTo>
                      <a:pt x="90" y="36"/>
                    </a:lnTo>
                    <a:lnTo>
                      <a:pt x="82" y="42"/>
                    </a:lnTo>
                    <a:lnTo>
                      <a:pt x="82" y="42"/>
                    </a:lnTo>
                    <a:lnTo>
                      <a:pt x="72" y="46"/>
                    </a:lnTo>
                    <a:lnTo>
                      <a:pt x="61" y="47"/>
                    </a:lnTo>
                    <a:lnTo>
                      <a:pt x="49" y="46"/>
                    </a:lnTo>
                    <a:lnTo>
                      <a:pt x="36" y="42"/>
                    </a:lnTo>
                    <a:lnTo>
                      <a:pt x="36" y="42"/>
                    </a:lnTo>
                    <a:lnTo>
                      <a:pt x="46" y="36"/>
                    </a:lnTo>
                    <a:lnTo>
                      <a:pt x="56" y="30"/>
                    </a:lnTo>
                    <a:lnTo>
                      <a:pt x="67" y="27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80" y="24"/>
                    </a:lnTo>
                    <a:lnTo>
                      <a:pt x="82" y="20"/>
                    </a:lnTo>
                    <a:lnTo>
                      <a:pt x="82" y="20"/>
                    </a:lnTo>
                    <a:lnTo>
                      <a:pt x="80" y="17"/>
                    </a:lnTo>
                    <a:lnTo>
                      <a:pt x="77" y="17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51" y="24"/>
                    </a:lnTo>
                    <a:lnTo>
                      <a:pt x="39" y="29"/>
                    </a:lnTo>
                    <a:lnTo>
                      <a:pt x="29" y="37"/>
                    </a:lnTo>
                    <a:lnTo>
                      <a:pt x="29" y="37"/>
                    </a:lnTo>
                    <a:lnTo>
                      <a:pt x="31" y="32"/>
                    </a:lnTo>
                    <a:lnTo>
                      <a:pt x="36" y="22"/>
                    </a:lnTo>
                    <a:lnTo>
                      <a:pt x="41" y="18"/>
                    </a:lnTo>
                    <a:lnTo>
                      <a:pt x="46" y="13"/>
                    </a:lnTo>
                    <a:lnTo>
                      <a:pt x="53" y="10"/>
                    </a:lnTo>
                    <a:lnTo>
                      <a:pt x="61" y="10"/>
                    </a:lnTo>
                    <a:lnTo>
                      <a:pt x="61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" name="Freeform 8"/>
              <p:cNvSpPr>
                <a:spLocks noEditPoints="1"/>
              </p:cNvSpPr>
              <p:nvPr/>
            </p:nvSpPr>
            <p:spPr bwMode="auto">
              <a:xfrm>
                <a:off x="-3143251" y="4991100"/>
                <a:ext cx="212725" cy="109538"/>
              </a:xfrm>
              <a:custGeom>
                <a:avLst/>
                <a:gdLst>
                  <a:gd name="T0" fmla="*/ 129 w 134"/>
                  <a:gd name="T1" fmla="*/ 52 h 69"/>
                  <a:gd name="T2" fmla="*/ 105 w 134"/>
                  <a:gd name="T3" fmla="*/ 58 h 69"/>
                  <a:gd name="T4" fmla="*/ 83 w 134"/>
                  <a:gd name="T5" fmla="*/ 54 h 69"/>
                  <a:gd name="T6" fmla="*/ 80 w 134"/>
                  <a:gd name="T7" fmla="*/ 37 h 69"/>
                  <a:gd name="T8" fmla="*/ 66 w 134"/>
                  <a:gd name="T9" fmla="*/ 13 h 69"/>
                  <a:gd name="T10" fmla="*/ 56 w 134"/>
                  <a:gd name="T11" fmla="*/ 5 h 69"/>
                  <a:gd name="T12" fmla="*/ 37 w 134"/>
                  <a:gd name="T13" fmla="*/ 0 h 69"/>
                  <a:gd name="T14" fmla="*/ 20 w 134"/>
                  <a:gd name="T15" fmla="*/ 0 h 69"/>
                  <a:gd name="T16" fmla="*/ 1 w 134"/>
                  <a:gd name="T17" fmla="*/ 5 h 69"/>
                  <a:gd name="T18" fmla="*/ 0 w 134"/>
                  <a:gd name="T19" fmla="*/ 5 h 69"/>
                  <a:gd name="T20" fmla="*/ 0 w 134"/>
                  <a:gd name="T21" fmla="*/ 8 h 69"/>
                  <a:gd name="T22" fmla="*/ 1 w 134"/>
                  <a:gd name="T23" fmla="*/ 11 h 69"/>
                  <a:gd name="T24" fmla="*/ 10 w 134"/>
                  <a:gd name="T25" fmla="*/ 20 h 69"/>
                  <a:gd name="T26" fmla="*/ 13 w 134"/>
                  <a:gd name="T27" fmla="*/ 27 h 69"/>
                  <a:gd name="T28" fmla="*/ 25 w 134"/>
                  <a:gd name="T29" fmla="*/ 51 h 69"/>
                  <a:gd name="T30" fmla="*/ 34 w 134"/>
                  <a:gd name="T31" fmla="*/ 61 h 69"/>
                  <a:gd name="T32" fmla="*/ 54 w 134"/>
                  <a:gd name="T33" fmla="*/ 69 h 69"/>
                  <a:gd name="T34" fmla="*/ 63 w 134"/>
                  <a:gd name="T35" fmla="*/ 69 h 69"/>
                  <a:gd name="T36" fmla="*/ 76 w 134"/>
                  <a:gd name="T37" fmla="*/ 68 h 69"/>
                  <a:gd name="T38" fmla="*/ 80 w 134"/>
                  <a:gd name="T39" fmla="*/ 66 h 69"/>
                  <a:gd name="T40" fmla="*/ 80 w 134"/>
                  <a:gd name="T41" fmla="*/ 63 h 69"/>
                  <a:gd name="T42" fmla="*/ 80 w 134"/>
                  <a:gd name="T43" fmla="*/ 63 h 69"/>
                  <a:gd name="T44" fmla="*/ 102 w 134"/>
                  <a:gd name="T45" fmla="*/ 66 h 69"/>
                  <a:gd name="T46" fmla="*/ 117 w 134"/>
                  <a:gd name="T47" fmla="*/ 64 h 69"/>
                  <a:gd name="T48" fmla="*/ 131 w 134"/>
                  <a:gd name="T49" fmla="*/ 61 h 69"/>
                  <a:gd name="T50" fmla="*/ 134 w 134"/>
                  <a:gd name="T51" fmla="*/ 56 h 69"/>
                  <a:gd name="T52" fmla="*/ 131 w 134"/>
                  <a:gd name="T53" fmla="*/ 52 h 69"/>
                  <a:gd name="T54" fmla="*/ 129 w 134"/>
                  <a:gd name="T55" fmla="*/ 52 h 69"/>
                  <a:gd name="T56" fmla="*/ 32 w 134"/>
                  <a:gd name="T57" fmla="*/ 46 h 69"/>
                  <a:gd name="T58" fmla="*/ 20 w 134"/>
                  <a:gd name="T59" fmla="*/ 23 h 69"/>
                  <a:gd name="T60" fmla="*/ 17 w 134"/>
                  <a:gd name="T61" fmla="*/ 17 h 69"/>
                  <a:gd name="T62" fmla="*/ 12 w 134"/>
                  <a:gd name="T63" fmla="*/ 10 h 69"/>
                  <a:gd name="T64" fmla="*/ 30 w 134"/>
                  <a:gd name="T65" fmla="*/ 8 h 69"/>
                  <a:gd name="T66" fmla="*/ 51 w 134"/>
                  <a:gd name="T67" fmla="*/ 13 h 69"/>
                  <a:gd name="T68" fmla="*/ 59 w 134"/>
                  <a:gd name="T69" fmla="*/ 18 h 69"/>
                  <a:gd name="T70" fmla="*/ 71 w 134"/>
                  <a:gd name="T71" fmla="*/ 39 h 69"/>
                  <a:gd name="T72" fmla="*/ 75 w 134"/>
                  <a:gd name="T73" fmla="*/ 52 h 69"/>
                  <a:gd name="T74" fmla="*/ 54 w 134"/>
                  <a:gd name="T75" fmla="*/ 40 h 69"/>
                  <a:gd name="T76" fmla="*/ 37 w 134"/>
                  <a:gd name="T77" fmla="*/ 25 h 69"/>
                  <a:gd name="T78" fmla="*/ 35 w 134"/>
                  <a:gd name="T79" fmla="*/ 23 h 69"/>
                  <a:gd name="T80" fmla="*/ 32 w 134"/>
                  <a:gd name="T81" fmla="*/ 23 h 69"/>
                  <a:gd name="T82" fmla="*/ 30 w 134"/>
                  <a:gd name="T83" fmla="*/ 30 h 69"/>
                  <a:gd name="T84" fmla="*/ 41 w 134"/>
                  <a:gd name="T85" fmla="*/ 40 h 69"/>
                  <a:gd name="T86" fmla="*/ 61 w 134"/>
                  <a:gd name="T87" fmla="*/ 56 h 69"/>
                  <a:gd name="T88" fmla="*/ 73 w 134"/>
                  <a:gd name="T89" fmla="*/ 61 h 69"/>
                  <a:gd name="T90" fmla="*/ 56 w 134"/>
                  <a:gd name="T91" fmla="*/ 61 h 69"/>
                  <a:gd name="T92" fmla="*/ 44 w 134"/>
                  <a:gd name="T93" fmla="*/ 58 h 69"/>
                  <a:gd name="T94" fmla="*/ 32 w 134"/>
                  <a:gd name="T95" fmla="*/ 46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34" h="69">
                    <a:moveTo>
                      <a:pt x="129" y="52"/>
                    </a:moveTo>
                    <a:lnTo>
                      <a:pt x="129" y="52"/>
                    </a:lnTo>
                    <a:lnTo>
                      <a:pt x="117" y="56"/>
                    </a:lnTo>
                    <a:lnTo>
                      <a:pt x="105" y="58"/>
                    </a:lnTo>
                    <a:lnTo>
                      <a:pt x="95" y="56"/>
                    </a:lnTo>
                    <a:lnTo>
                      <a:pt x="83" y="54"/>
                    </a:lnTo>
                    <a:lnTo>
                      <a:pt x="83" y="54"/>
                    </a:lnTo>
                    <a:lnTo>
                      <a:pt x="80" y="37"/>
                    </a:lnTo>
                    <a:lnTo>
                      <a:pt x="73" y="23"/>
                    </a:lnTo>
                    <a:lnTo>
                      <a:pt x="66" y="13"/>
                    </a:lnTo>
                    <a:lnTo>
                      <a:pt x="56" y="5"/>
                    </a:lnTo>
                    <a:lnTo>
                      <a:pt x="56" y="5"/>
                    </a:lnTo>
                    <a:lnTo>
                      <a:pt x="46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0" y="0"/>
                    </a:lnTo>
                    <a:lnTo>
                      <a:pt x="8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0" y="20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7" y="35"/>
                    </a:lnTo>
                    <a:lnTo>
                      <a:pt x="25" y="51"/>
                    </a:lnTo>
                    <a:lnTo>
                      <a:pt x="25" y="51"/>
                    </a:lnTo>
                    <a:lnTo>
                      <a:pt x="34" y="61"/>
                    </a:lnTo>
                    <a:lnTo>
                      <a:pt x="44" y="66"/>
                    </a:lnTo>
                    <a:lnTo>
                      <a:pt x="54" y="69"/>
                    </a:lnTo>
                    <a:lnTo>
                      <a:pt x="63" y="69"/>
                    </a:lnTo>
                    <a:lnTo>
                      <a:pt x="63" y="69"/>
                    </a:lnTo>
                    <a:lnTo>
                      <a:pt x="73" y="69"/>
                    </a:lnTo>
                    <a:lnTo>
                      <a:pt x="76" y="68"/>
                    </a:lnTo>
                    <a:lnTo>
                      <a:pt x="76" y="68"/>
                    </a:lnTo>
                    <a:lnTo>
                      <a:pt x="80" y="66"/>
                    </a:lnTo>
                    <a:lnTo>
                      <a:pt x="80" y="63"/>
                    </a:lnTo>
                    <a:lnTo>
                      <a:pt x="80" y="63"/>
                    </a:lnTo>
                    <a:lnTo>
                      <a:pt x="80" y="63"/>
                    </a:lnTo>
                    <a:lnTo>
                      <a:pt x="80" y="63"/>
                    </a:lnTo>
                    <a:lnTo>
                      <a:pt x="90" y="64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17" y="64"/>
                    </a:lnTo>
                    <a:lnTo>
                      <a:pt x="131" y="61"/>
                    </a:lnTo>
                    <a:lnTo>
                      <a:pt x="131" y="61"/>
                    </a:lnTo>
                    <a:lnTo>
                      <a:pt x="134" y="58"/>
                    </a:lnTo>
                    <a:lnTo>
                      <a:pt x="134" y="56"/>
                    </a:lnTo>
                    <a:lnTo>
                      <a:pt x="134" y="56"/>
                    </a:lnTo>
                    <a:lnTo>
                      <a:pt x="131" y="52"/>
                    </a:lnTo>
                    <a:lnTo>
                      <a:pt x="129" y="52"/>
                    </a:lnTo>
                    <a:lnTo>
                      <a:pt x="129" y="52"/>
                    </a:lnTo>
                    <a:close/>
                    <a:moveTo>
                      <a:pt x="32" y="46"/>
                    </a:moveTo>
                    <a:lnTo>
                      <a:pt x="32" y="46"/>
                    </a:lnTo>
                    <a:lnTo>
                      <a:pt x="25" y="32"/>
                    </a:lnTo>
                    <a:lnTo>
                      <a:pt x="20" y="23"/>
                    </a:lnTo>
                    <a:lnTo>
                      <a:pt x="20" y="23"/>
                    </a:lnTo>
                    <a:lnTo>
                      <a:pt x="17" y="17"/>
                    </a:lnTo>
                    <a:lnTo>
                      <a:pt x="12" y="10"/>
                    </a:lnTo>
                    <a:lnTo>
                      <a:pt x="12" y="10"/>
                    </a:lnTo>
                    <a:lnTo>
                      <a:pt x="20" y="8"/>
                    </a:lnTo>
                    <a:lnTo>
                      <a:pt x="30" y="8"/>
                    </a:lnTo>
                    <a:lnTo>
                      <a:pt x="41" y="8"/>
                    </a:lnTo>
                    <a:lnTo>
                      <a:pt x="51" y="13"/>
                    </a:lnTo>
                    <a:lnTo>
                      <a:pt x="51" y="13"/>
                    </a:lnTo>
                    <a:lnTo>
                      <a:pt x="59" y="18"/>
                    </a:lnTo>
                    <a:lnTo>
                      <a:pt x="66" y="27"/>
                    </a:lnTo>
                    <a:lnTo>
                      <a:pt x="71" y="39"/>
                    </a:lnTo>
                    <a:lnTo>
                      <a:pt x="75" y="52"/>
                    </a:lnTo>
                    <a:lnTo>
                      <a:pt x="75" y="52"/>
                    </a:lnTo>
                    <a:lnTo>
                      <a:pt x="63" y="47"/>
                    </a:lnTo>
                    <a:lnTo>
                      <a:pt x="54" y="40"/>
                    </a:lnTo>
                    <a:lnTo>
                      <a:pt x="46" y="34"/>
                    </a:lnTo>
                    <a:lnTo>
                      <a:pt x="37" y="25"/>
                    </a:lnTo>
                    <a:lnTo>
                      <a:pt x="37" y="25"/>
                    </a:lnTo>
                    <a:lnTo>
                      <a:pt x="35" y="23"/>
                    </a:lnTo>
                    <a:lnTo>
                      <a:pt x="32" y="23"/>
                    </a:lnTo>
                    <a:lnTo>
                      <a:pt x="32" y="23"/>
                    </a:lnTo>
                    <a:lnTo>
                      <a:pt x="30" y="27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41" y="40"/>
                    </a:lnTo>
                    <a:lnTo>
                      <a:pt x="51" y="49"/>
                    </a:lnTo>
                    <a:lnTo>
                      <a:pt x="61" y="56"/>
                    </a:lnTo>
                    <a:lnTo>
                      <a:pt x="73" y="61"/>
                    </a:lnTo>
                    <a:lnTo>
                      <a:pt x="73" y="61"/>
                    </a:lnTo>
                    <a:lnTo>
                      <a:pt x="68" y="61"/>
                    </a:lnTo>
                    <a:lnTo>
                      <a:pt x="56" y="61"/>
                    </a:lnTo>
                    <a:lnTo>
                      <a:pt x="51" y="61"/>
                    </a:lnTo>
                    <a:lnTo>
                      <a:pt x="44" y="58"/>
                    </a:lnTo>
                    <a:lnTo>
                      <a:pt x="39" y="52"/>
                    </a:lnTo>
                    <a:lnTo>
                      <a:pt x="32" y="46"/>
                    </a:lnTo>
                    <a:lnTo>
                      <a:pt x="32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" name="Freeform 9"/>
              <p:cNvSpPr>
                <a:spLocks noEditPoints="1"/>
              </p:cNvSpPr>
              <p:nvPr/>
            </p:nvSpPr>
            <p:spPr bwMode="auto">
              <a:xfrm>
                <a:off x="-2903538" y="4845050"/>
                <a:ext cx="92075" cy="227013"/>
              </a:xfrm>
              <a:custGeom>
                <a:avLst/>
                <a:gdLst>
                  <a:gd name="T0" fmla="*/ 43 w 58"/>
                  <a:gd name="T1" fmla="*/ 44 h 143"/>
                  <a:gd name="T2" fmla="*/ 38 w 58"/>
                  <a:gd name="T3" fmla="*/ 44 h 143"/>
                  <a:gd name="T4" fmla="*/ 36 w 58"/>
                  <a:gd name="T5" fmla="*/ 46 h 143"/>
                  <a:gd name="T6" fmla="*/ 33 w 58"/>
                  <a:gd name="T7" fmla="*/ 32 h 143"/>
                  <a:gd name="T8" fmla="*/ 19 w 58"/>
                  <a:gd name="T9" fmla="*/ 11 h 143"/>
                  <a:gd name="T10" fmla="*/ 9 w 58"/>
                  <a:gd name="T11" fmla="*/ 1 h 143"/>
                  <a:gd name="T12" fmla="*/ 4 w 58"/>
                  <a:gd name="T13" fmla="*/ 1 h 143"/>
                  <a:gd name="T14" fmla="*/ 2 w 58"/>
                  <a:gd name="T15" fmla="*/ 5 h 143"/>
                  <a:gd name="T16" fmla="*/ 4 w 58"/>
                  <a:gd name="T17" fmla="*/ 8 h 143"/>
                  <a:gd name="T18" fmla="*/ 19 w 58"/>
                  <a:gd name="T19" fmla="*/ 25 h 143"/>
                  <a:gd name="T20" fmla="*/ 29 w 58"/>
                  <a:gd name="T21" fmla="*/ 46 h 143"/>
                  <a:gd name="T22" fmla="*/ 16 w 58"/>
                  <a:gd name="T23" fmla="*/ 57 h 143"/>
                  <a:gd name="T24" fmla="*/ 2 w 58"/>
                  <a:gd name="T25" fmla="*/ 81 h 143"/>
                  <a:gd name="T26" fmla="*/ 0 w 58"/>
                  <a:gd name="T27" fmla="*/ 95 h 143"/>
                  <a:gd name="T28" fmla="*/ 4 w 58"/>
                  <a:gd name="T29" fmla="*/ 114 h 143"/>
                  <a:gd name="T30" fmla="*/ 12 w 58"/>
                  <a:gd name="T31" fmla="*/ 127 h 143"/>
                  <a:gd name="T32" fmla="*/ 26 w 58"/>
                  <a:gd name="T33" fmla="*/ 141 h 143"/>
                  <a:gd name="T34" fmla="*/ 28 w 58"/>
                  <a:gd name="T35" fmla="*/ 143 h 143"/>
                  <a:gd name="T36" fmla="*/ 29 w 58"/>
                  <a:gd name="T37" fmla="*/ 141 h 143"/>
                  <a:gd name="T38" fmla="*/ 31 w 58"/>
                  <a:gd name="T39" fmla="*/ 141 h 143"/>
                  <a:gd name="T40" fmla="*/ 33 w 58"/>
                  <a:gd name="T41" fmla="*/ 139 h 143"/>
                  <a:gd name="T42" fmla="*/ 40 w 58"/>
                  <a:gd name="T43" fmla="*/ 121 h 143"/>
                  <a:gd name="T44" fmla="*/ 45 w 58"/>
                  <a:gd name="T45" fmla="*/ 112 h 143"/>
                  <a:gd name="T46" fmla="*/ 53 w 58"/>
                  <a:gd name="T47" fmla="*/ 98 h 143"/>
                  <a:gd name="T48" fmla="*/ 58 w 58"/>
                  <a:gd name="T49" fmla="*/ 76 h 143"/>
                  <a:gd name="T50" fmla="*/ 55 w 58"/>
                  <a:gd name="T51" fmla="*/ 59 h 143"/>
                  <a:gd name="T52" fmla="*/ 43 w 58"/>
                  <a:gd name="T53" fmla="*/ 44 h 143"/>
                  <a:gd name="T54" fmla="*/ 46 w 58"/>
                  <a:gd name="T55" fmla="*/ 95 h 143"/>
                  <a:gd name="T56" fmla="*/ 38 w 58"/>
                  <a:gd name="T57" fmla="*/ 109 h 143"/>
                  <a:gd name="T58" fmla="*/ 33 w 58"/>
                  <a:gd name="T59" fmla="*/ 115 h 143"/>
                  <a:gd name="T60" fmla="*/ 26 w 58"/>
                  <a:gd name="T61" fmla="*/ 131 h 143"/>
                  <a:gd name="T62" fmla="*/ 19 w 58"/>
                  <a:gd name="T63" fmla="*/ 124 h 143"/>
                  <a:gd name="T64" fmla="*/ 11 w 58"/>
                  <a:gd name="T65" fmla="*/ 105 h 143"/>
                  <a:gd name="T66" fmla="*/ 9 w 58"/>
                  <a:gd name="T67" fmla="*/ 95 h 143"/>
                  <a:gd name="T68" fmla="*/ 14 w 58"/>
                  <a:gd name="T69" fmla="*/ 75 h 143"/>
                  <a:gd name="T70" fmla="*/ 31 w 58"/>
                  <a:gd name="T71" fmla="*/ 56 h 143"/>
                  <a:gd name="T72" fmla="*/ 31 w 58"/>
                  <a:gd name="T73" fmla="*/ 66 h 143"/>
                  <a:gd name="T74" fmla="*/ 29 w 58"/>
                  <a:gd name="T75" fmla="*/ 90 h 143"/>
                  <a:gd name="T76" fmla="*/ 26 w 58"/>
                  <a:gd name="T77" fmla="*/ 100 h 143"/>
                  <a:gd name="T78" fmla="*/ 28 w 58"/>
                  <a:gd name="T79" fmla="*/ 105 h 143"/>
                  <a:gd name="T80" fmla="*/ 29 w 58"/>
                  <a:gd name="T81" fmla="*/ 105 h 143"/>
                  <a:gd name="T82" fmla="*/ 31 w 58"/>
                  <a:gd name="T83" fmla="*/ 105 h 143"/>
                  <a:gd name="T84" fmla="*/ 33 w 58"/>
                  <a:gd name="T85" fmla="*/ 103 h 143"/>
                  <a:gd name="T86" fmla="*/ 40 w 58"/>
                  <a:gd name="T87" fmla="*/ 78 h 143"/>
                  <a:gd name="T88" fmla="*/ 38 w 58"/>
                  <a:gd name="T89" fmla="*/ 51 h 143"/>
                  <a:gd name="T90" fmla="*/ 43 w 58"/>
                  <a:gd name="T91" fmla="*/ 56 h 143"/>
                  <a:gd name="T92" fmla="*/ 50 w 58"/>
                  <a:gd name="T93" fmla="*/ 71 h 143"/>
                  <a:gd name="T94" fmla="*/ 50 w 58"/>
                  <a:gd name="T95" fmla="*/ 86 h 143"/>
                  <a:gd name="T96" fmla="*/ 46 w 58"/>
                  <a:gd name="T97" fmla="*/ 95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143">
                    <a:moveTo>
                      <a:pt x="43" y="44"/>
                    </a:moveTo>
                    <a:lnTo>
                      <a:pt x="43" y="44"/>
                    </a:lnTo>
                    <a:lnTo>
                      <a:pt x="40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36" y="46"/>
                    </a:lnTo>
                    <a:lnTo>
                      <a:pt x="36" y="46"/>
                    </a:lnTo>
                    <a:lnTo>
                      <a:pt x="33" y="32"/>
                    </a:lnTo>
                    <a:lnTo>
                      <a:pt x="26" y="22"/>
                    </a:lnTo>
                    <a:lnTo>
                      <a:pt x="19" y="1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12" y="17"/>
                    </a:lnTo>
                    <a:lnTo>
                      <a:pt x="19" y="25"/>
                    </a:lnTo>
                    <a:lnTo>
                      <a:pt x="24" y="35"/>
                    </a:lnTo>
                    <a:lnTo>
                      <a:pt x="29" y="46"/>
                    </a:lnTo>
                    <a:lnTo>
                      <a:pt x="29" y="46"/>
                    </a:lnTo>
                    <a:lnTo>
                      <a:pt x="16" y="57"/>
                    </a:lnTo>
                    <a:lnTo>
                      <a:pt x="7" y="69"/>
                    </a:lnTo>
                    <a:lnTo>
                      <a:pt x="2" y="81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0" y="103"/>
                    </a:lnTo>
                    <a:lnTo>
                      <a:pt x="4" y="114"/>
                    </a:lnTo>
                    <a:lnTo>
                      <a:pt x="7" y="121"/>
                    </a:lnTo>
                    <a:lnTo>
                      <a:pt x="12" y="127"/>
                    </a:lnTo>
                    <a:lnTo>
                      <a:pt x="21" y="138"/>
                    </a:lnTo>
                    <a:lnTo>
                      <a:pt x="26" y="141"/>
                    </a:lnTo>
                    <a:lnTo>
                      <a:pt x="26" y="141"/>
                    </a:lnTo>
                    <a:lnTo>
                      <a:pt x="28" y="143"/>
                    </a:lnTo>
                    <a:lnTo>
                      <a:pt x="28" y="143"/>
                    </a:lnTo>
                    <a:lnTo>
                      <a:pt x="29" y="141"/>
                    </a:lnTo>
                    <a:lnTo>
                      <a:pt x="29" y="141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3" y="139"/>
                    </a:lnTo>
                    <a:lnTo>
                      <a:pt x="35" y="127"/>
                    </a:lnTo>
                    <a:lnTo>
                      <a:pt x="40" y="121"/>
                    </a:lnTo>
                    <a:lnTo>
                      <a:pt x="40" y="121"/>
                    </a:lnTo>
                    <a:lnTo>
                      <a:pt x="45" y="112"/>
                    </a:lnTo>
                    <a:lnTo>
                      <a:pt x="53" y="98"/>
                    </a:lnTo>
                    <a:lnTo>
                      <a:pt x="53" y="98"/>
                    </a:lnTo>
                    <a:lnTo>
                      <a:pt x="58" y="86"/>
                    </a:lnTo>
                    <a:lnTo>
                      <a:pt x="58" y="76"/>
                    </a:lnTo>
                    <a:lnTo>
                      <a:pt x="57" y="68"/>
                    </a:lnTo>
                    <a:lnTo>
                      <a:pt x="55" y="59"/>
                    </a:lnTo>
                    <a:lnTo>
                      <a:pt x="46" y="49"/>
                    </a:lnTo>
                    <a:lnTo>
                      <a:pt x="43" y="44"/>
                    </a:lnTo>
                    <a:lnTo>
                      <a:pt x="43" y="44"/>
                    </a:lnTo>
                    <a:close/>
                    <a:moveTo>
                      <a:pt x="46" y="95"/>
                    </a:moveTo>
                    <a:lnTo>
                      <a:pt x="46" y="95"/>
                    </a:lnTo>
                    <a:lnTo>
                      <a:pt x="38" y="109"/>
                    </a:lnTo>
                    <a:lnTo>
                      <a:pt x="33" y="115"/>
                    </a:lnTo>
                    <a:lnTo>
                      <a:pt x="33" y="115"/>
                    </a:lnTo>
                    <a:lnTo>
                      <a:pt x="29" y="122"/>
                    </a:lnTo>
                    <a:lnTo>
                      <a:pt x="26" y="131"/>
                    </a:lnTo>
                    <a:lnTo>
                      <a:pt x="26" y="131"/>
                    </a:lnTo>
                    <a:lnTo>
                      <a:pt x="19" y="124"/>
                    </a:lnTo>
                    <a:lnTo>
                      <a:pt x="14" y="115"/>
                    </a:lnTo>
                    <a:lnTo>
                      <a:pt x="11" y="105"/>
                    </a:lnTo>
                    <a:lnTo>
                      <a:pt x="9" y="95"/>
                    </a:lnTo>
                    <a:lnTo>
                      <a:pt x="9" y="95"/>
                    </a:lnTo>
                    <a:lnTo>
                      <a:pt x="9" y="85"/>
                    </a:lnTo>
                    <a:lnTo>
                      <a:pt x="14" y="75"/>
                    </a:lnTo>
                    <a:lnTo>
                      <a:pt x="21" y="64"/>
                    </a:lnTo>
                    <a:lnTo>
                      <a:pt x="31" y="56"/>
                    </a:lnTo>
                    <a:lnTo>
                      <a:pt x="31" y="56"/>
                    </a:lnTo>
                    <a:lnTo>
                      <a:pt x="31" y="66"/>
                    </a:lnTo>
                    <a:lnTo>
                      <a:pt x="31" y="78"/>
                    </a:lnTo>
                    <a:lnTo>
                      <a:pt x="29" y="90"/>
                    </a:lnTo>
                    <a:lnTo>
                      <a:pt x="26" y="100"/>
                    </a:lnTo>
                    <a:lnTo>
                      <a:pt x="26" y="100"/>
                    </a:lnTo>
                    <a:lnTo>
                      <a:pt x="26" y="103"/>
                    </a:lnTo>
                    <a:lnTo>
                      <a:pt x="28" y="105"/>
                    </a:lnTo>
                    <a:lnTo>
                      <a:pt x="28" y="105"/>
                    </a:lnTo>
                    <a:lnTo>
                      <a:pt x="29" y="105"/>
                    </a:lnTo>
                    <a:lnTo>
                      <a:pt x="29" y="105"/>
                    </a:lnTo>
                    <a:lnTo>
                      <a:pt x="31" y="105"/>
                    </a:lnTo>
                    <a:lnTo>
                      <a:pt x="33" y="103"/>
                    </a:lnTo>
                    <a:lnTo>
                      <a:pt x="33" y="103"/>
                    </a:lnTo>
                    <a:lnTo>
                      <a:pt x="38" y="92"/>
                    </a:lnTo>
                    <a:lnTo>
                      <a:pt x="40" y="78"/>
                    </a:lnTo>
                    <a:lnTo>
                      <a:pt x="40" y="64"/>
                    </a:lnTo>
                    <a:lnTo>
                      <a:pt x="38" y="51"/>
                    </a:lnTo>
                    <a:lnTo>
                      <a:pt x="38" y="51"/>
                    </a:lnTo>
                    <a:lnTo>
                      <a:pt x="43" y="56"/>
                    </a:lnTo>
                    <a:lnTo>
                      <a:pt x="48" y="64"/>
                    </a:lnTo>
                    <a:lnTo>
                      <a:pt x="50" y="71"/>
                    </a:lnTo>
                    <a:lnTo>
                      <a:pt x="50" y="78"/>
                    </a:lnTo>
                    <a:lnTo>
                      <a:pt x="50" y="86"/>
                    </a:lnTo>
                    <a:lnTo>
                      <a:pt x="46" y="95"/>
                    </a:lnTo>
                    <a:lnTo>
                      <a:pt x="46" y="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" name="Freeform 10"/>
            <p:cNvSpPr>
              <a:spLocks/>
            </p:cNvSpPr>
            <p:nvPr/>
          </p:nvSpPr>
          <p:spPr bwMode="auto">
            <a:xfrm>
              <a:off x="2827363" y="5440684"/>
              <a:ext cx="317500" cy="312738"/>
            </a:xfrm>
            <a:custGeom>
              <a:avLst/>
              <a:gdLst>
                <a:gd name="T0" fmla="*/ 169 w 200"/>
                <a:gd name="T1" fmla="*/ 23 h 197"/>
                <a:gd name="T2" fmla="*/ 142 w 200"/>
                <a:gd name="T3" fmla="*/ 19 h 197"/>
                <a:gd name="T4" fmla="*/ 113 w 200"/>
                <a:gd name="T5" fmla="*/ 7 h 197"/>
                <a:gd name="T6" fmla="*/ 92 w 200"/>
                <a:gd name="T7" fmla="*/ 2 h 197"/>
                <a:gd name="T8" fmla="*/ 2 w 200"/>
                <a:gd name="T9" fmla="*/ 94 h 197"/>
                <a:gd name="T10" fmla="*/ 6 w 200"/>
                <a:gd name="T11" fmla="*/ 115 h 197"/>
                <a:gd name="T12" fmla="*/ 23 w 200"/>
                <a:gd name="T13" fmla="*/ 120 h 197"/>
                <a:gd name="T14" fmla="*/ 26 w 200"/>
                <a:gd name="T15" fmla="*/ 193 h 197"/>
                <a:gd name="T16" fmla="*/ 55 w 200"/>
                <a:gd name="T17" fmla="*/ 197 h 197"/>
                <a:gd name="T18" fmla="*/ 79 w 200"/>
                <a:gd name="T19" fmla="*/ 186 h 197"/>
                <a:gd name="T20" fmla="*/ 116 w 200"/>
                <a:gd name="T21" fmla="*/ 159 h 197"/>
                <a:gd name="T22" fmla="*/ 137 w 200"/>
                <a:gd name="T23" fmla="*/ 122 h 197"/>
                <a:gd name="T24" fmla="*/ 137 w 200"/>
                <a:gd name="T25" fmla="*/ 87 h 197"/>
                <a:gd name="T26" fmla="*/ 132 w 200"/>
                <a:gd name="T27" fmla="*/ 86 h 197"/>
                <a:gd name="T28" fmla="*/ 92 w 200"/>
                <a:gd name="T29" fmla="*/ 101 h 197"/>
                <a:gd name="T30" fmla="*/ 67 w 200"/>
                <a:gd name="T31" fmla="*/ 130 h 197"/>
                <a:gd name="T32" fmla="*/ 62 w 200"/>
                <a:gd name="T33" fmla="*/ 176 h 197"/>
                <a:gd name="T34" fmla="*/ 69 w 200"/>
                <a:gd name="T35" fmla="*/ 180 h 197"/>
                <a:gd name="T36" fmla="*/ 82 w 200"/>
                <a:gd name="T37" fmla="*/ 152 h 197"/>
                <a:gd name="T38" fmla="*/ 116 w 200"/>
                <a:gd name="T39" fmla="*/ 118 h 197"/>
                <a:gd name="T40" fmla="*/ 118 w 200"/>
                <a:gd name="T41" fmla="*/ 113 h 197"/>
                <a:gd name="T42" fmla="*/ 104 w 200"/>
                <a:gd name="T43" fmla="*/ 115 h 197"/>
                <a:gd name="T44" fmla="*/ 69 w 200"/>
                <a:gd name="T45" fmla="*/ 161 h 197"/>
                <a:gd name="T46" fmla="*/ 75 w 200"/>
                <a:gd name="T47" fmla="*/ 130 h 197"/>
                <a:gd name="T48" fmla="*/ 94 w 200"/>
                <a:gd name="T49" fmla="*/ 110 h 197"/>
                <a:gd name="T50" fmla="*/ 130 w 200"/>
                <a:gd name="T51" fmla="*/ 94 h 197"/>
                <a:gd name="T52" fmla="*/ 121 w 200"/>
                <a:gd name="T53" fmla="*/ 139 h 197"/>
                <a:gd name="T54" fmla="*/ 103 w 200"/>
                <a:gd name="T55" fmla="*/ 161 h 197"/>
                <a:gd name="T56" fmla="*/ 55 w 200"/>
                <a:gd name="T57" fmla="*/ 188 h 197"/>
                <a:gd name="T58" fmla="*/ 31 w 200"/>
                <a:gd name="T59" fmla="*/ 185 h 197"/>
                <a:gd name="T60" fmla="*/ 29 w 200"/>
                <a:gd name="T61" fmla="*/ 110 h 197"/>
                <a:gd name="T62" fmla="*/ 24 w 200"/>
                <a:gd name="T63" fmla="*/ 110 h 197"/>
                <a:gd name="T64" fmla="*/ 12 w 200"/>
                <a:gd name="T65" fmla="*/ 108 h 197"/>
                <a:gd name="T66" fmla="*/ 9 w 200"/>
                <a:gd name="T67" fmla="*/ 98 h 197"/>
                <a:gd name="T68" fmla="*/ 96 w 200"/>
                <a:gd name="T69" fmla="*/ 11 h 197"/>
                <a:gd name="T70" fmla="*/ 139 w 200"/>
                <a:gd name="T71" fmla="*/ 45 h 197"/>
                <a:gd name="T72" fmla="*/ 142 w 200"/>
                <a:gd name="T73" fmla="*/ 47 h 197"/>
                <a:gd name="T74" fmla="*/ 147 w 200"/>
                <a:gd name="T75" fmla="*/ 26 h 197"/>
                <a:gd name="T76" fmla="*/ 161 w 200"/>
                <a:gd name="T77" fmla="*/ 65 h 197"/>
                <a:gd name="T78" fmla="*/ 188 w 200"/>
                <a:gd name="T79" fmla="*/ 93 h 197"/>
                <a:gd name="T80" fmla="*/ 188 w 200"/>
                <a:gd name="T81" fmla="*/ 108 h 197"/>
                <a:gd name="T82" fmla="*/ 178 w 200"/>
                <a:gd name="T83" fmla="*/ 111 h 197"/>
                <a:gd name="T84" fmla="*/ 171 w 200"/>
                <a:gd name="T85" fmla="*/ 110 h 197"/>
                <a:gd name="T86" fmla="*/ 169 w 200"/>
                <a:gd name="T87" fmla="*/ 185 h 197"/>
                <a:gd name="T88" fmla="*/ 91 w 200"/>
                <a:gd name="T89" fmla="*/ 188 h 197"/>
                <a:gd name="T90" fmla="*/ 86 w 200"/>
                <a:gd name="T91" fmla="*/ 191 h 197"/>
                <a:gd name="T92" fmla="*/ 167 w 200"/>
                <a:gd name="T93" fmla="*/ 197 h 197"/>
                <a:gd name="T94" fmla="*/ 176 w 200"/>
                <a:gd name="T95" fmla="*/ 185 h 197"/>
                <a:gd name="T96" fmla="*/ 186 w 200"/>
                <a:gd name="T97" fmla="*/ 120 h 197"/>
                <a:gd name="T98" fmla="*/ 198 w 200"/>
                <a:gd name="T99" fmla="*/ 108 h 197"/>
                <a:gd name="T100" fmla="*/ 193 w 200"/>
                <a:gd name="T101" fmla="*/ 8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0" h="197">
                  <a:moveTo>
                    <a:pt x="193" y="87"/>
                  </a:moveTo>
                  <a:lnTo>
                    <a:pt x="169" y="62"/>
                  </a:lnTo>
                  <a:lnTo>
                    <a:pt x="169" y="23"/>
                  </a:lnTo>
                  <a:lnTo>
                    <a:pt x="169" y="23"/>
                  </a:lnTo>
                  <a:lnTo>
                    <a:pt x="167" y="19"/>
                  </a:lnTo>
                  <a:lnTo>
                    <a:pt x="166" y="19"/>
                  </a:lnTo>
                  <a:lnTo>
                    <a:pt x="142" y="19"/>
                  </a:lnTo>
                  <a:lnTo>
                    <a:pt x="142" y="19"/>
                  </a:lnTo>
                  <a:lnTo>
                    <a:pt x="140" y="19"/>
                  </a:lnTo>
                  <a:lnTo>
                    <a:pt x="139" y="23"/>
                  </a:lnTo>
                  <a:lnTo>
                    <a:pt x="139" y="31"/>
                  </a:lnTo>
                  <a:lnTo>
                    <a:pt x="113" y="7"/>
                  </a:lnTo>
                  <a:lnTo>
                    <a:pt x="113" y="7"/>
                  </a:lnTo>
                  <a:lnTo>
                    <a:pt x="108" y="2"/>
                  </a:lnTo>
                  <a:lnTo>
                    <a:pt x="99" y="0"/>
                  </a:lnTo>
                  <a:lnTo>
                    <a:pt x="92" y="2"/>
                  </a:lnTo>
                  <a:lnTo>
                    <a:pt x="86" y="7"/>
                  </a:lnTo>
                  <a:lnTo>
                    <a:pt x="6" y="87"/>
                  </a:lnTo>
                  <a:lnTo>
                    <a:pt x="6" y="87"/>
                  </a:lnTo>
                  <a:lnTo>
                    <a:pt x="2" y="94"/>
                  </a:lnTo>
                  <a:lnTo>
                    <a:pt x="0" y="101"/>
                  </a:lnTo>
                  <a:lnTo>
                    <a:pt x="2" y="108"/>
                  </a:lnTo>
                  <a:lnTo>
                    <a:pt x="6" y="115"/>
                  </a:lnTo>
                  <a:lnTo>
                    <a:pt x="6" y="115"/>
                  </a:lnTo>
                  <a:lnTo>
                    <a:pt x="9" y="118"/>
                  </a:lnTo>
                  <a:lnTo>
                    <a:pt x="14" y="120"/>
                  </a:lnTo>
                  <a:lnTo>
                    <a:pt x="17" y="120"/>
                  </a:lnTo>
                  <a:lnTo>
                    <a:pt x="23" y="120"/>
                  </a:lnTo>
                  <a:lnTo>
                    <a:pt x="23" y="185"/>
                  </a:lnTo>
                  <a:lnTo>
                    <a:pt x="23" y="185"/>
                  </a:lnTo>
                  <a:lnTo>
                    <a:pt x="24" y="190"/>
                  </a:lnTo>
                  <a:lnTo>
                    <a:pt x="26" y="193"/>
                  </a:lnTo>
                  <a:lnTo>
                    <a:pt x="29" y="195"/>
                  </a:lnTo>
                  <a:lnTo>
                    <a:pt x="33" y="197"/>
                  </a:lnTo>
                  <a:lnTo>
                    <a:pt x="55" y="197"/>
                  </a:lnTo>
                  <a:lnTo>
                    <a:pt x="55" y="197"/>
                  </a:lnTo>
                  <a:lnTo>
                    <a:pt x="57" y="197"/>
                  </a:lnTo>
                  <a:lnTo>
                    <a:pt x="57" y="197"/>
                  </a:lnTo>
                  <a:lnTo>
                    <a:pt x="63" y="193"/>
                  </a:lnTo>
                  <a:lnTo>
                    <a:pt x="79" y="186"/>
                  </a:lnTo>
                  <a:lnTo>
                    <a:pt x="98" y="174"/>
                  </a:lnTo>
                  <a:lnTo>
                    <a:pt x="108" y="168"/>
                  </a:lnTo>
                  <a:lnTo>
                    <a:pt x="116" y="159"/>
                  </a:lnTo>
                  <a:lnTo>
                    <a:pt x="116" y="159"/>
                  </a:lnTo>
                  <a:lnTo>
                    <a:pt x="123" y="151"/>
                  </a:lnTo>
                  <a:lnTo>
                    <a:pt x="130" y="140"/>
                  </a:lnTo>
                  <a:lnTo>
                    <a:pt x="133" y="130"/>
                  </a:lnTo>
                  <a:lnTo>
                    <a:pt x="137" y="122"/>
                  </a:lnTo>
                  <a:lnTo>
                    <a:pt x="139" y="111"/>
                  </a:lnTo>
                  <a:lnTo>
                    <a:pt x="139" y="103"/>
                  </a:lnTo>
                  <a:lnTo>
                    <a:pt x="139" y="96"/>
                  </a:lnTo>
                  <a:lnTo>
                    <a:pt x="137" y="87"/>
                  </a:lnTo>
                  <a:lnTo>
                    <a:pt x="137" y="87"/>
                  </a:lnTo>
                  <a:lnTo>
                    <a:pt x="135" y="86"/>
                  </a:lnTo>
                  <a:lnTo>
                    <a:pt x="132" y="86"/>
                  </a:lnTo>
                  <a:lnTo>
                    <a:pt x="132" y="86"/>
                  </a:lnTo>
                  <a:lnTo>
                    <a:pt x="125" y="87"/>
                  </a:lnTo>
                  <a:lnTo>
                    <a:pt x="110" y="91"/>
                  </a:lnTo>
                  <a:lnTo>
                    <a:pt x="101" y="96"/>
                  </a:lnTo>
                  <a:lnTo>
                    <a:pt x="92" y="101"/>
                  </a:lnTo>
                  <a:lnTo>
                    <a:pt x="82" y="108"/>
                  </a:lnTo>
                  <a:lnTo>
                    <a:pt x="74" y="118"/>
                  </a:lnTo>
                  <a:lnTo>
                    <a:pt x="74" y="118"/>
                  </a:lnTo>
                  <a:lnTo>
                    <a:pt x="67" y="130"/>
                  </a:lnTo>
                  <a:lnTo>
                    <a:pt x="62" y="144"/>
                  </a:lnTo>
                  <a:lnTo>
                    <a:pt x="60" y="159"/>
                  </a:lnTo>
                  <a:lnTo>
                    <a:pt x="62" y="176"/>
                  </a:lnTo>
                  <a:lnTo>
                    <a:pt x="62" y="176"/>
                  </a:lnTo>
                  <a:lnTo>
                    <a:pt x="63" y="178"/>
                  </a:lnTo>
                  <a:lnTo>
                    <a:pt x="65" y="180"/>
                  </a:lnTo>
                  <a:lnTo>
                    <a:pt x="65" y="180"/>
                  </a:lnTo>
                  <a:lnTo>
                    <a:pt x="69" y="180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74" y="169"/>
                  </a:lnTo>
                  <a:lnTo>
                    <a:pt x="82" y="152"/>
                  </a:lnTo>
                  <a:lnTo>
                    <a:pt x="89" y="144"/>
                  </a:lnTo>
                  <a:lnTo>
                    <a:pt x="98" y="133"/>
                  </a:lnTo>
                  <a:lnTo>
                    <a:pt x="106" y="125"/>
                  </a:lnTo>
                  <a:lnTo>
                    <a:pt x="116" y="118"/>
                  </a:lnTo>
                  <a:lnTo>
                    <a:pt x="116" y="118"/>
                  </a:lnTo>
                  <a:lnTo>
                    <a:pt x="118" y="116"/>
                  </a:lnTo>
                  <a:lnTo>
                    <a:pt x="118" y="113"/>
                  </a:lnTo>
                  <a:lnTo>
                    <a:pt x="118" y="113"/>
                  </a:lnTo>
                  <a:lnTo>
                    <a:pt x="115" y="111"/>
                  </a:lnTo>
                  <a:lnTo>
                    <a:pt x="111" y="111"/>
                  </a:lnTo>
                  <a:lnTo>
                    <a:pt x="111" y="111"/>
                  </a:lnTo>
                  <a:lnTo>
                    <a:pt x="104" y="115"/>
                  </a:lnTo>
                  <a:lnTo>
                    <a:pt x="98" y="122"/>
                  </a:lnTo>
                  <a:lnTo>
                    <a:pt x="86" y="133"/>
                  </a:lnTo>
                  <a:lnTo>
                    <a:pt x="77" y="147"/>
                  </a:lnTo>
                  <a:lnTo>
                    <a:pt x="69" y="161"/>
                  </a:lnTo>
                  <a:lnTo>
                    <a:pt x="69" y="161"/>
                  </a:lnTo>
                  <a:lnTo>
                    <a:pt x="70" y="149"/>
                  </a:lnTo>
                  <a:lnTo>
                    <a:pt x="72" y="140"/>
                  </a:lnTo>
                  <a:lnTo>
                    <a:pt x="75" y="130"/>
                  </a:lnTo>
                  <a:lnTo>
                    <a:pt x="81" y="123"/>
                  </a:lnTo>
                  <a:lnTo>
                    <a:pt x="81" y="123"/>
                  </a:lnTo>
                  <a:lnTo>
                    <a:pt x="87" y="116"/>
                  </a:lnTo>
                  <a:lnTo>
                    <a:pt x="94" y="110"/>
                  </a:lnTo>
                  <a:lnTo>
                    <a:pt x="108" y="101"/>
                  </a:lnTo>
                  <a:lnTo>
                    <a:pt x="120" y="98"/>
                  </a:lnTo>
                  <a:lnTo>
                    <a:pt x="130" y="94"/>
                  </a:lnTo>
                  <a:lnTo>
                    <a:pt x="130" y="94"/>
                  </a:lnTo>
                  <a:lnTo>
                    <a:pt x="130" y="108"/>
                  </a:lnTo>
                  <a:lnTo>
                    <a:pt x="128" y="122"/>
                  </a:lnTo>
                  <a:lnTo>
                    <a:pt x="125" y="130"/>
                  </a:lnTo>
                  <a:lnTo>
                    <a:pt x="121" y="139"/>
                  </a:lnTo>
                  <a:lnTo>
                    <a:pt x="116" y="145"/>
                  </a:lnTo>
                  <a:lnTo>
                    <a:pt x="110" y="154"/>
                  </a:lnTo>
                  <a:lnTo>
                    <a:pt x="110" y="154"/>
                  </a:lnTo>
                  <a:lnTo>
                    <a:pt x="103" y="161"/>
                  </a:lnTo>
                  <a:lnTo>
                    <a:pt x="94" y="168"/>
                  </a:lnTo>
                  <a:lnTo>
                    <a:pt x="77" y="178"/>
                  </a:lnTo>
                  <a:lnTo>
                    <a:pt x="63" y="185"/>
                  </a:lnTo>
                  <a:lnTo>
                    <a:pt x="55" y="188"/>
                  </a:lnTo>
                  <a:lnTo>
                    <a:pt x="33" y="188"/>
                  </a:lnTo>
                  <a:lnTo>
                    <a:pt x="33" y="188"/>
                  </a:lnTo>
                  <a:lnTo>
                    <a:pt x="31" y="186"/>
                  </a:lnTo>
                  <a:lnTo>
                    <a:pt x="31" y="185"/>
                  </a:lnTo>
                  <a:lnTo>
                    <a:pt x="31" y="113"/>
                  </a:lnTo>
                  <a:lnTo>
                    <a:pt x="31" y="113"/>
                  </a:lnTo>
                  <a:lnTo>
                    <a:pt x="31" y="111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28" y="110"/>
                  </a:lnTo>
                  <a:lnTo>
                    <a:pt x="24" y="110"/>
                  </a:lnTo>
                  <a:lnTo>
                    <a:pt x="24" y="110"/>
                  </a:lnTo>
                  <a:lnTo>
                    <a:pt x="21" y="111"/>
                  </a:lnTo>
                  <a:lnTo>
                    <a:pt x="17" y="111"/>
                  </a:lnTo>
                  <a:lnTo>
                    <a:pt x="14" y="111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9" y="104"/>
                  </a:lnTo>
                  <a:lnTo>
                    <a:pt x="9" y="101"/>
                  </a:lnTo>
                  <a:lnTo>
                    <a:pt x="9" y="98"/>
                  </a:lnTo>
                  <a:lnTo>
                    <a:pt x="12" y="93"/>
                  </a:lnTo>
                  <a:lnTo>
                    <a:pt x="92" y="12"/>
                  </a:lnTo>
                  <a:lnTo>
                    <a:pt x="92" y="12"/>
                  </a:lnTo>
                  <a:lnTo>
                    <a:pt x="96" y="11"/>
                  </a:lnTo>
                  <a:lnTo>
                    <a:pt x="99" y="9"/>
                  </a:lnTo>
                  <a:lnTo>
                    <a:pt x="104" y="11"/>
                  </a:lnTo>
                  <a:lnTo>
                    <a:pt x="108" y="12"/>
                  </a:lnTo>
                  <a:lnTo>
                    <a:pt x="139" y="45"/>
                  </a:lnTo>
                  <a:lnTo>
                    <a:pt x="139" y="45"/>
                  </a:lnTo>
                  <a:lnTo>
                    <a:pt x="142" y="47"/>
                  </a:lnTo>
                  <a:lnTo>
                    <a:pt x="142" y="47"/>
                  </a:lnTo>
                  <a:lnTo>
                    <a:pt x="142" y="47"/>
                  </a:lnTo>
                  <a:lnTo>
                    <a:pt x="142" y="47"/>
                  </a:lnTo>
                  <a:lnTo>
                    <a:pt x="145" y="45"/>
                  </a:lnTo>
                  <a:lnTo>
                    <a:pt x="147" y="41"/>
                  </a:lnTo>
                  <a:lnTo>
                    <a:pt x="147" y="26"/>
                  </a:lnTo>
                  <a:lnTo>
                    <a:pt x="161" y="26"/>
                  </a:lnTo>
                  <a:lnTo>
                    <a:pt x="161" y="64"/>
                  </a:lnTo>
                  <a:lnTo>
                    <a:pt x="161" y="64"/>
                  </a:lnTo>
                  <a:lnTo>
                    <a:pt x="161" y="65"/>
                  </a:lnTo>
                  <a:lnTo>
                    <a:pt x="161" y="65"/>
                  </a:lnTo>
                  <a:lnTo>
                    <a:pt x="162" y="67"/>
                  </a:lnTo>
                  <a:lnTo>
                    <a:pt x="188" y="93"/>
                  </a:lnTo>
                  <a:lnTo>
                    <a:pt x="188" y="93"/>
                  </a:lnTo>
                  <a:lnTo>
                    <a:pt x="190" y="98"/>
                  </a:lnTo>
                  <a:lnTo>
                    <a:pt x="191" y="101"/>
                  </a:lnTo>
                  <a:lnTo>
                    <a:pt x="190" y="104"/>
                  </a:lnTo>
                  <a:lnTo>
                    <a:pt x="188" y="108"/>
                  </a:lnTo>
                  <a:lnTo>
                    <a:pt x="188" y="108"/>
                  </a:lnTo>
                  <a:lnTo>
                    <a:pt x="185" y="111"/>
                  </a:lnTo>
                  <a:lnTo>
                    <a:pt x="181" y="111"/>
                  </a:lnTo>
                  <a:lnTo>
                    <a:pt x="178" y="111"/>
                  </a:lnTo>
                  <a:lnTo>
                    <a:pt x="174" y="110"/>
                  </a:lnTo>
                  <a:lnTo>
                    <a:pt x="174" y="110"/>
                  </a:lnTo>
                  <a:lnTo>
                    <a:pt x="173" y="110"/>
                  </a:lnTo>
                  <a:lnTo>
                    <a:pt x="171" y="110"/>
                  </a:lnTo>
                  <a:lnTo>
                    <a:pt x="171" y="110"/>
                  </a:lnTo>
                  <a:lnTo>
                    <a:pt x="169" y="111"/>
                  </a:lnTo>
                  <a:lnTo>
                    <a:pt x="169" y="113"/>
                  </a:lnTo>
                  <a:lnTo>
                    <a:pt x="169" y="185"/>
                  </a:lnTo>
                  <a:lnTo>
                    <a:pt x="169" y="185"/>
                  </a:lnTo>
                  <a:lnTo>
                    <a:pt x="167" y="186"/>
                  </a:lnTo>
                  <a:lnTo>
                    <a:pt x="167" y="188"/>
                  </a:lnTo>
                  <a:lnTo>
                    <a:pt x="91" y="188"/>
                  </a:lnTo>
                  <a:lnTo>
                    <a:pt x="91" y="188"/>
                  </a:lnTo>
                  <a:lnTo>
                    <a:pt x="87" y="190"/>
                  </a:lnTo>
                  <a:lnTo>
                    <a:pt x="86" y="191"/>
                  </a:lnTo>
                  <a:lnTo>
                    <a:pt x="86" y="191"/>
                  </a:lnTo>
                  <a:lnTo>
                    <a:pt x="87" y="195"/>
                  </a:lnTo>
                  <a:lnTo>
                    <a:pt x="91" y="197"/>
                  </a:lnTo>
                  <a:lnTo>
                    <a:pt x="167" y="197"/>
                  </a:lnTo>
                  <a:lnTo>
                    <a:pt x="167" y="197"/>
                  </a:lnTo>
                  <a:lnTo>
                    <a:pt x="171" y="195"/>
                  </a:lnTo>
                  <a:lnTo>
                    <a:pt x="174" y="193"/>
                  </a:lnTo>
                  <a:lnTo>
                    <a:pt x="176" y="190"/>
                  </a:lnTo>
                  <a:lnTo>
                    <a:pt x="176" y="185"/>
                  </a:lnTo>
                  <a:lnTo>
                    <a:pt x="176" y="120"/>
                  </a:lnTo>
                  <a:lnTo>
                    <a:pt x="176" y="120"/>
                  </a:lnTo>
                  <a:lnTo>
                    <a:pt x="181" y="120"/>
                  </a:lnTo>
                  <a:lnTo>
                    <a:pt x="186" y="120"/>
                  </a:lnTo>
                  <a:lnTo>
                    <a:pt x="190" y="118"/>
                  </a:lnTo>
                  <a:lnTo>
                    <a:pt x="193" y="115"/>
                  </a:lnTo>
                  <a:lnTo>
                    <a:pt x="193" y="115"/>
                  </a:lnTo>
                  <a:lnTo>
                    <a:pt x="198" y="108"/>
                  </a:lnTo>
                  <a:lnTo>
                    <a:pt x="200" y="101"/>
                  </a:lnTo>
                  <a:lnTo>
                    <a:pt x="198" y="94"/>
                  </a:lnTo>
                  <a:lnTo>
                    <a:pt x="193" y="87"/>
                  </a:lnTo>
                  <a:lnTo>
                    <a:pt x="193" y="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403648" y="1079514"/>
            <a:ext cx="7128792" cy="4871482"/>
            <a:chOff x="1403648" y="1079514"/>
            <a:chExt cx="7128792" cy="4871482"/>
          </a:xfrm>
        </p:grpSpPr>
        <p:sp>
          <p:nvSpPr>
            <p:cNvPr id="12" name="직사각형 11"/>
            <p:cNvSpPr/>
            <p:nvPr/>
          </p:nvSpPr>
          <p:spPr>
            <a:xfrm>
              <a:off x="1403648" y="2882059"/>
              <a:ext cx="136815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4000" dirty="0" smtClean="0">
                  <a:latin typeface="ic 모던고딕 EB" panose="02020603020101020101" pitchFamily="18" charset="-127"/>
                  <a:ea typeface="ic 모던고딕 EB" panose="02020603020101020101" pitchFamily="18" charset="-127"/>
                </a:rPr>
                <a:t>2023</a:t>
              </a:r>
              <a:endParaRPr lang="en-US" altLang="ko-KR" sz="4000" dirty="0">
                <a:latin typeface="ic 모던고딕 EB" panose="02020603020101020101" pitchFamily="18" charset="-127"/>
                <a:ea typeface="ic 모던고딕 EB" panose="02020603020101020101" pitchFamily="18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403648" y="4076010"/>
              <a:ext cx="136815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4000" dirty="0" smtClean="0">
                  <a:latin typeface="ic 모던고딕 EB" panose="02020603020101020101" pitchFamily="18" charset="-127"/>
                  <a:ea typeface="ic 모던고딕 EB" panose="02020603020101020101" pitchFamily="18" charset="-127"/>
                </a:rPr>
                <a:t>2024</a:t>
              </a:r>
              <a:endParaRPr lang="en-US" altLang="ko-KR" sz="4000" dirty="0">
                <a:latin typeface="ic 모던고딕 EB" panose="02020603020101020101" pitchFamily="18" charset="-127"/>
                <a:ea typeface="ic 모던고딕 EB" panose="02020603020101020101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403648" y="5243110"/>
              <a:ext cx="136815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4000" dirty="0" smtClean="0">
                  <a:latin typeface="ic 모던고딕 EB" panose="02020603020101020101" pitchFamily="18" charset="-127"/>
                  <a:ea typeface="ic 모던고딕 EB" panose="02020603020101020101" pitchFamily="18" charset="-127"/>
                </a:rPr>
                <a:t>2025</a:t>
              </a:r>
              <a:endParaRPr lang="en-US" altLang="ko-KR" sz="4000" dirty="0">
                <a:latin typeface="ic 모던고딕 EB" panose="02020603020101020101" pitchFamily="18" charset="-127"/>
                <a:ea typeface="ic 모던고딕 EB" panose="0202060302010102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851920" y="2882059"/>
              <a:ext cx="46805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donrgt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usesesua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mea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affertal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reasorntu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pt-BR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utruio comrai necan xid </a:t>
              </a:r>
              <a:r>
                <a:rPr lang="pt-BR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anc imagn </a:t>
              </a:r>
              <a:r>
                <a:rPr lang="pt-BR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tril expete onbn </a:t>
              </a:r>
              <a:r>
                <a:rPr lang="pt-BR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ort disrtlu dorn is</a:t>
              </a:r>
              <a:endParaRPr lang="pt-BR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851920" y="4076010"/>
              <a:ext cx="46805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donrgt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usesesua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mea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affertal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reasorntu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pt-BR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utruio comrai necan xid </a:t>
              </a:r>
              <a:r>
                <a:rPr lang="pt-BR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anc imagn </a:t>
              </a:r>
              <a:r>
                <a:rPr lang="pt-BR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tril expete onbn </a:t>
              </a:r>
              <a:r>
                <a:rPr lang="pt-BR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ort disrtlu dorn is</a:t>
              </a:r>
              <a:endParaRPr lang="pt-BR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851920" y="5243110"/>
              <a:ext cx="468052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donrgt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ocritat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usesesua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 </a:t>
              </a:r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mea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affertal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reasorntu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pt-BR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utruio comrai necan xid </a:t>
              </a:r>
              <a:r>
                <a:rPr lang="pt-BR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anc imagn </a:t>
              </a:r>
              <a:r>
                <a:rPr lang="pt-BR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tril expete onbn </a:t>
              </a:r>
              <a:r>
                <a:rPr lang="pt-BR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ort disrtlu dorn is</a:t>
              </a:r>
              <a:endParaRPr lang="pt-BR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3851920" y="1079514"/>
              <a:ext cx="374441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32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SLIDE MAIN TITLE</a:t>
              </a:r>
              <a:endParaRPr lang="en-US" altLang="ko-KR" sz="32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6342" y="2777609"/>
            <a:ext cx="6427533" cy="920750"/>
            <a:chOff x="946342" y="2777609"/>
            <a:chExt cx="6427533" cy="920750"/>
          </a:xfrm>
        </p:grpSpPr>
        <p:grpSp>
          <p:nvGrpSpPr>
            <p:cNvPr id="3" name="그룹 2"/>
            <p:cNvGrpSpPr/>
            <p:nvPr/>
          </p:nvGrpSpPr>
          <p:grpSpPr>
            <a:xfrm>
              <a:off x="946342" y="2777609"/>
              <a:ext cx="928687" cy="920750"/>
              <a:chOff x="-6811963" y="5891213"/>
              <a:chExt cx="928687" cy="920750"/>
            </a:xfrm>
          </p:grpSpPr>
          <p:sp>
            <p:nvSpPr>
              <p:cNvPr id="45" name="Freeform 110"/>
              <p:cNvSpPr>
                <a:spLocks/>
              </p:cNvSpPr>
              <p:nvPr/>
            </p:nvSpPr>
            <p:spPr bwMode="auto">
              <a:xfrm>
                <a:off x="-6711951" y="6619875"/>
                <a:ext cx="76200" cy="192088"/>
              </a:xfrm>
              <a:custGeom>
                <a:avLst/>
                <a:gdLst>
                  <a:gd name="T0" fmla="*/ 24 w 48"/>
                  <a:gd name="T1" fmla="*/ 121 h 121"/>
                  <a:gd name="T2" fmla="*/ 24 w 48"/>
                  <a:gd name="T3" fmla="*/ 121 h 121"/>
                  <a:gd name="T4" fmla="*/ 24 w 48"/>
                  <a:gd name="T5" fmla="*/ 121 h 121"/>
                  <a:gd name="T6" fmla="*/ 16 w 48"/>
                  <a:gd name="T7" fmla="*/ 119 h 121"/>
                  <a:gd name="T8" fmla="*/ 7 w 48"/>
                  <a:gd name="T9" fmla="*/ 114 h 121"/>
                  <a:gd name="T10" fmla="*/ 2 w 48"/>
                  <a:gd name="T11" fmla="*/ 107 h 121"/>
                  <a:gd name="T12" fmla="*/ 0 w 48"/>
                  <a:gd name="T13" fmla="*/ 97 h 121"/>
                  <a:gd name="T14" fmla="*/ 0 w 48"/>
                  <a:gd name="T15" fmla="*/ 24 h 121"/>
                  <a:gd name="T16" fmla="*/ 0 w 48"/>
                  <a:gd name="T17" fmla="*/ 24 h 121"/>
                  <a:gd name="T18" fmla="*/ 2 w 48"/>
                  <a:gd name="T19" fmla="*/ 14 h 121"/>
                  <a:gd name="T20" fmla="*/ 7 w 48"/>
                  <a:gd name="T21" fmla="*/ 7 h 121"/>
                  <a:gd name="T22" fmla="*/ 16 w 48"/>
                  <a:gd name="T23" fmla="*/ 2 h 121"/>
                  <a:gd name="T24" fmla="*/ 24 w 48"/>
                  <a:gd name="T25" fmla="*/ 0 h 121"/>
                  <a:gd name="T26" fmla="*/ 24 w 48"/>
                  <a:gd name="T27" fmla="*/ 0 h 121"/>
                  <a:gd name="T28" fmla="*/ 24 w 48"/>
                  <a:gd name="T29" fmla="*/ 0 h 121"/>
                  <a:gd name="T30" fmla="*/ 33 w 48"/>
                  <a:gd name="T31" fmla="*/ 2 h 121"/>
                  <a:gd name="T32" fmla="*/ 41 w 48"/>
                  <a:gd name="T33" fmla="*/ 7 h 121"/>
                  <a:gd name="T34" fmla="*/ 46 w 48"/>
                  <a:gd name="T35" fmla="*/ 14 h 121"/>
                  <a:gd name="T36" fmla="*/ 48 w 48"/>
                  <a:gd name="T37" fmla="*/ 24 h 121"/>
                  <a:gd name="T38" fmla="*/ 48 w 48"/>
                  <a:gd name="T39" fmla="*/ 97 h 121"/>
                  <a:gd name="T40" fmla="*/ 48 w 48"/>
                  <a:gd name="T41" fmla="*/ 97 h 121"/>
                  <a:gd name="T42" fmla="*/ 46 w 48"/>
                  <a:gd name="T43" fmla="*/ 107 h 121"/>
                  <a:gd name="T44" fmla="*/ 41 w 48"/>
                  <a:gd name="T45" fmla="*/ 114 h 121"/>
                  <a:gd name="T46" fmla="*/ 33 w 48"/>
                  <a:gd name="T47" fmla="*/ 119 h 121"/>
                  <a:gd name="T48" fmla="*/ 24 w 48"/>
                  <a:gd name="T49" fmla="*/ 121 h 121"/>
                  <a:gd name="T50" fmla="*/ 24 w 48"/>
                  <a:gd name="T51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8" h="121">
                    <a:moveTo>
                      <a:pt x="24" y="121"/>
                    </a:moveTo>
                    <a:lnTo>
                      <a:pt x="24" y="121"/>
                    </a:lnTo>
                    <a:lnTo>
                      <a:pt x="24" y="121"/>
                    </a:lnTo>
                    <a:lnTo>
                      <a:pt x="16" y="119"/>
                    </a:lnTo>
                    <a:lnTo>
                      <a:pt x="7" y="114"/>
                    </a:lnTo>
                    <a:lnTo>
                      <a:pt x="2" y="107"/>
                    </a:lnTo>
                    <a:lnTo>
                      <a:pt x="0" y="97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2" y="14"/>
                    </a:lnTo>
                    <a:lnTo>
                      <a:pt x="7" y="7"/>
                    </a:lnTo>
                    <a:lnTo>
                      <a:pt x="16" y="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33" y="2"/>
                    </a:lnTo>
                    <a:lnTo>
                      <a:pt x="41" y="7"/>
                    </a:lnTo>
                    <a:lnTo>
                      <a:pt x="46" y="14"/>
                    </a:lnTo>
                    <a:lnTo>
                      <a:pt x="48" y="24"/>
                    </a:lnTo>
                    <a:lnTo>
                      <a:pt x="48" y="97"/>
                    </a:lnTo>
                    <a:lnTo>
                      <a:pt x="48" y="97"/>
                    </a:lnTo>
                    <a:lnTo>
                      <a:pt x="46" y="107"/>
                    </a:lnTo>
                    <a:lnTo>
                      <a:pt x="41" y="114"/>
                    </a:lnTo>
                    <a:lnTo>
                      <a:pt x="33" y="119"/>
                    </a:lnTo>
                    <a:lnTo>
                      <a:pt x="24" y="121"/>
                    </a:lnTo>
                    <a:lnTo>
                      <a:pt x="24" y="121"/>
                    </a:lnTo>
                    <a:close/>
                  </a:path>
                </a:pathLst>
              </a:custGeom>
              <a:solidFill>
                <a:srgbClr val="E9C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111"/>
              <p:cNvSpPr>
                <a:spLocks/>
              </p:cNvSpPr>
              <p:nvPr/>
            </p:nvSpPr>
            <p:spPr bwMode="auto">
              <a:xfrm>
                <a:off x="-6410326" y="6619875"/>
                <a:ext cx="73025" cy="192088"/>
              </a:xfrm>
              <a:custGeom>
                <a:avLst/>
                <a:gdLst>
                  <a:gd name="T0" fmla="*/ 22 w 46"/>
                  <a:gd name="T1" fmla="*/ 121 h 121"/>
                  <a:gd name="T2" fmla="*/ 22 w 46"/>
                  <a:gd name="T3" fmla="*/ 121 h 121"/>
                  <a:gd name="T4" fmla="*/ 22 w 46"/>
                  <a:gd name="T5" fmla="*/ 121 h 121"/>
                  <a:gd name="T6" fmla="*/ 13 w 46"/>
                  <a:gd name="T7" fmla="*/ 119 h 121"/>
                  <a:gd name="T8" fmla="*/ 6 w 46"/>
                  <a:gd name="T9" fmla="*/ 114 h 121"/>
                  <a:gd name="T10" fmla="*/ 1 w 46"/>
                  <a:gd name="T11" fmla="*/ 107 h 121"/>
                  <a:gd name="T12" fmla="*/ 0 w 46"/>
                  <a:gd name="T13" fmla="*/ 97 h 121"/>
                  <a:gd name="T14" fmla="*/ 0 w 46"/>
                  <a:gd name="T15" fmla="*/ 24 h 121"/>
                  <a:gd name="T16" fmla="*/ 0 w 46"/>
                  <a:gd name="T17" fmla="*/ 24 h 121"/>
                  <a:gd name="T18" fmla="*/ 1 w 46"/>
                  <a:gd name="T19" fmla="*/ 14 h 121"/>
                  <a:gd name="T20" fmla="*/ 6 w 46"/>
                  <a:gd name="T21" fmla="*/ 7 h 121"/>
                  <a:gd name="T22" fmla="*/ 13 w 46"/>
                  <a:gd name="T23" fmla="*/ 2 h 121"/>
                  <a:gd name="T24" fmla="*/ 22 w 46"/>
                  <a:gd name="T25" fmla="*/ 0 h 121"/>
                  <a:gd name="T26" fmla="*/ 22 w 46"/>
                  <a:gd name="T27" fmla="*/ 0 h 121"/>
                  <a:gd name="T28" fmla="*/ 22 w 46"/>
                  <a:gd name="T29" fmla="*/ 0 h 121"/>
                  <a:gd name="T30" fmla="*/ 32 w 46"/>
                  <a:gd name="T31" fmla="*/ 2 h 121"/>
                  <a:gd name="T32" fmla="*/ 39 w 46"/>
                  <a:gd name="T33" fmla="*/ 7 h 121"/>
                  <a:gd name="T34" fmla="*/ 44 w 46"/>
                  <a:gd name="T35" fmla="*/ 14 h 121"/>
                  <a:gd name="T36" fmla="*/ 46 w 46"/>
                  <a:gd name="T37" fmla="*/ 24 h 121"/>
                  <a:gd name="T38" fmla="*/ 46 w 46"/>
                  <a:gd name="T39" fmla="*/ 97 h 121"/>
                  <a:gd name="T40" fmla="*/ 46 w 46"/>
                  <a:gd name="T41" fmla="*/ 97 h 121"/>
                  <a:gd name="T42" fmla="*/ 44 w 46"/>
                  <a:gd name="T43" fmla="*/ 107 h 121"/>
                  <a:gd name="T44" fmla="*/ 39 w 46"/>
                  <a:gd name="T45" fmla="*/ 114 h 121"/>
                  <a:gd name="T46" fmla="*/ 32 w 46"/>
                  <a:gd name="T47" fmla="*/ 119 h 121"/>
                  <a:gd name="T48" fmla="*/ 22 w 46"/>
                  <a:gd name="T49" fmla="*/ 121 h 121"/>
                  <a:gd name="T50" fmla="*/ 22 w 46"/>
                  <a:gd name="T51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6" h="121">
                    <a:moveTo>
                      <a:pt x="22" y="121"/>
                    </a:moveTo>
                    <a:lnTo>
                      <a:pt x="22" y="121"/>
                    </a:lnTo>
                    <a:lnTo>
                      <a:pt x="22" y="121"/>
                    </a:lnTo>
                    <a:lnTo>
                      <a:pt x="13" y="119"/>
                    </a:lnTo>
                    <a:lnTo>
                      <a:pt x="6" y="114"/>
                    </a:lnTo>
                    <a:lnTo>
                      <a:pt x="1" y="107"/>
                    </a:lnTo>
                    <a:lnTo>
                      <a:pt x="0" y="97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14"/>
                    </a:lnTo>
                    <a:lnTo>
                      <a:pt x="6" y="7"/>
                    </a:lnTo>
                    <a:lnTo>
                      <a:pt x="13" y="2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2" y="2"/>
                    </a:lnTo>
                    <a:lnTo>
                      <a:pt x="39" y="7"/>
                    </a:lnTo>
                    <a:lnTo>
                      <a:pt x="44" y="14"/>
                    </a:lnTo>
                    <a:lnTo>
                      <a:pt x="46" y="24"/>
                    </a:lnTo>
                    <a:lnTo>
                      <a:pt x="46" y="97"/>
                    </a:lnTo>
                    <a:lnTo>
                      <a:pt x="46" y="97"/>
                    </a:lnTo>
                    <a:lnTo>
                      <a:pt x="44" y="107"/>
                    </a:lnTo>
                    <a:lnTo>
                      <a:pt x="39" y="114"/>
                    </a:lnTo>
                    <a:lnTo>
                      <a:pt x="32" y="119"/>
                    </a:lnTo>
                    <a:lnTo>
                      <a:pt x="22" y="121"/>
                    </a:lnTo>
                    <a:lnTo>
                      <a:pt x="22" y="121"/>
                    </a:lnTo>
                    <a:close/>
                  </a:path>
                </a:pathLst>
              </a:custGeom>
              <a:solidFill>
                <a:srgbClr val="E9C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112"/>
              <p:cNvSpPr>
                <a:spLocks/>
              </p:cNvSpPr>
              <p:nvPr/>
            </p:nvSpPr>
            <p:spPr bwMode="auto">
              <a:xfrm>
                <a:off x="-6635751" y="6051550"/>
                <a:ext cx="222250" cy="222250"/>
              </a:xfrm>
              <a:custGeom>
                <a:avLst/>
                <a:gdLst>
                  <a:gd name="T0" fmla="*/ 140 w 140"/>
                  <a:gd name="T1" fmla="*/ 70 h 140"/>
                  <a:gd name="T2" fmla="*/ 140 w 140"/>
                  <a:gd name="T3" fmla="*/ 70 h 140"/>
                  <a:gd name="T4" fmla="*/ 138 w 140"/>
                  <a:gd name="T5" fmla="*/ 85 h 140"/>
                  <a:gd name="T6" fmla="*/ 135 w 140"/>
                  <a:gd name="T7" fmla="*/ 97 h 140"/>
                  <a:gd name="T8" fmla="*/ 128 w 140"/>
                  <a:gd name="T9" fmla="*/ 109 h 140"/>
                  <a:gd name="T10" fmla="*/ 119 w 140"/>
                  <a:gd name="T11" fmla="*/ 119 h 140"/>
                  <a:gd name="T12" fmla="*/ 109 w 140"/>
                  <a:gd name="T13" fmla="*/ 128 h 140"/>
                  <a:gd name="T14" fmla="*/ 97 w 140"/>
                  <a:gd name="T15" fmla="*/ 135 h 140"/>
                  <a:gd name="T16" fmla="*/ 84 w 140"/>
                  <a:gd name="T17" fmla="*/ 140 h 140"/>
                  <a:gd name="T18" fmla="*/ 70 w 140"/>
                  <a:gd name="T19" fmla="*/ 140 h 140"/>
                  <a:gd name="T20" fmla="*/ 70 w 140"/>
                  <a:gd name="T21" fmla="*/ 140 h 140"/>
                  <a:gd name="T22" fmla="*/ 56 w 140"/>
                  <a:gd name="T23" fmla="*/ 140 h 140"/>
                  <a:gd name="T24" fmla="*/ 43 w 140"/>
                  <a:gd name="T25" fmla="*/ 135 h 140"/>
                  <a:gd name="T26" fmla="*/ 31 w 140"/>
                  <a:gd name="T27" fmla="*/ 128 h 140"/>
                  <a:gd name="T28" fmla="*/ 21 w 140"/>
                  <a:gd name="T29" fmla="*/ 119 h 140"/>
                  <a:gd name="T30" fmla="*/ 12 w 140"/>
                  <a:gd name="T31" fmla="*/ 109 h 140"/>
                  <a:gd name="T32" fmla="*/ 5 w 140"/>
                  <a:gd name="T33" fmla="*/ 97 h 140"/>
                  <a:gd name="T34" fmla="*/ 2 w 140"/>
                  <a:gd name="T35" fmla="*/ 85 h 140"/>
                  <a:gd name="T36" fmla="*/ 0 w 140"/>
                  <a:gd name="T37" fmla="*/ 70 h 140"/>
                  <a:gd name="T38" fmla="*/ 0 w 140"/>
                  <a:gd name="T39" fmla="*/ 70 h 140"/>
                  <a:gd name="T40" fmla="*/ 2 w 140"/>
                  <a:gd name="T41" fmla="*/ 56 h 140"/>
                  <a:gd name="T42" fmla="*/ 5 w 140"/>
                  <a:gd name="T43" fmla="*/ 42 h 140"/>
                  <a:gd name="T44" fmla="*/ 12 w 140"/>
                  <a:gd name="T45" fmla="*/ 31 h 140"/>
                  <a:gd name="T46" fmla="*/ 21 w 140"/>
                  <a:gd name="T47" fmla="*/ 20 h 140"/>
                  <a:gd name="T48" fmla="*/ 31 w 140"/>
                  <a:gd name="T49" fmla="*/ 12 h 140"/>
                  <a:gd name="T50" fmla="*/ 43 w 140"/>
                  <a:gd name="T51" fmla="*/ 5 h 140"/>
                  <a:gd name="T52" fmla="*/ 56 w 140"/>
                  <a:gd name="T53" fmla="*/ 2 h 140"/>
                  <a:gd name="T54" fmla="*/ 70 w 140"/>
                  <a:gd name="T55" fmla="*/ 0 h 140"/>
                  <a:gd name="T56" fmla="*/ 70 w 140"/>
                  <a:gd name="T57" fmla="*/ 0 h 140"/>
                  <a:gd name="T58" fmla="*/ 84 w 140"/>
                  <a:gd name="T59" fmla="*/ 2 h 140"/>
                  <a:gd name="T60" fmla="*/ 97 w 140"/>
                  <a:gd name="T61" fmla="*/ 5 h 140"/>
                  <a:gd name="T62" fmla="*/ 109 w 140"/>
                  <a:gd name="T63" fmla="*/ 12 h 140"/>
                  <a:gd name="T64" fmla="*/ 119 w 140"/>
                  <a:gd name="T65" fmla="*/ 20 h 140"/>
                  <a:gd name="T66" fmla="*/ 128 w 140"/>
                  <a:gd name="T67" fmla="*/ 31 h 140"/>
                  <a:gd name="T68" fmla="*/ 135 w 140"/>
                  <a:gd name="T69" fmla="*/ 42 h 140"/>
                  <a:gd name="T70" fmla="*/ 138 w 140"/>
                  <a:gd name="T71" fmla="*/ 56 h 140"/>
                  <a:gd name="T72" fmla="*/ 140 w 140"/>
                  <a:gd name="T73" fmla="*/ 70 h 140"/>
                  <a:gd name="T74" fmla="*/ 140 w 140"/>
                  <a:gd name="T75" fmla="*/ 7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0" h="140">
                    <a:moveTo>
                      <a:pt x="140" y="70"/>
                    </a:moveTo>
                    <a:lnTo>
                      <a:pt x="140" y="70"/>
                    </a:lnTo>
                    <a:lnTo>
                      <a:pt x="138" y="85"/>
                    </a:lnTo>
                    <a:lnTo>
                      <a:pt x="135" y="97"/>
                    </a:lnTo>
                    <a:lnTo>
                      <a:pt x="128" y="109"/>
                    </a:lnTo>
                    <a:lnTo>
                      <a:pt x="119" y="119"/>
                    </a:lnTo>
                    <a:lnTo>
                      <a:pt x="109" y="128"/>
                    </a:lnTo>
                    <a:lnTo>
                      <a:pt x="97" y="135"/>
                    </a:lnTo>
                    <a:lnTo>
                      <a:pt x="84" y="140"/>
                    </a:lnTo>
                    <a:lnTo>
                      <a:pt x="70" y="140"/>
                    </a:lnTo>
                    <a:lnTo>
                      <a:pt x="70" y="140"/>
                    </a:lnTo>
                    <a:lnTo>
                      <a:pt x="56" y="140"/>
                    </a:lnTo>
                    <a:lnTo>
                      <a:pt x="43" y="135"/>
                    </a:lnTo>
                    <a:lnTo>
                      <a:pt x="31" y="128"/>
                    </a:lnTo>
                    <a:lnTo>
                      <a:pt x="21" y="119"/>
                    </a:lnTo>
                    <a:lnTo>
                      <a:pt x="12" y="109"/>
                    </a:lnTo>
                    <a:lnTo>
                      <a:pt x="5" y="97"/>
                    </a:lnTo>
                    <a:lnTo>
                      <a:pt x="2" y="8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2" y="56"/>
                    </a:lnTo>
                    <a:lnTo>
                      <a:pt x="5" y="42"/>
                    </a:lnTo>
                    <a:lnTo>
                      <a:pt x="12" y="31"/>
                    </a:lnTo>
                    <a:lnTo>
                      <a:pt x="21" y="20"/>
                    </a:lnTo>
                    <a:lnTo>
                      <a:pt x="31" y="12"/>
                    </a:lnTo>
                    <a:lnTo>
                      <a:pt x="43" y="5"/>
                    </a:lnTo>
                    <a:lnTo>
                      <a:pt x="56" y="2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84" y="2"/>
                    </a:lnTo>
                    <a:lnTo>
                      <a:pt x="97" y="5"/>
                    </a:lnTo>
                    <a:lnTo>
                      <a:pt x="109" y="12"/>
                    </a:lnTo>
                    <a:lnTo>
                      <a:pt x="119" y="20"/>
                    </a:lnTo>
                    <a:lnTo>
                      <a:pt x="128" y="31"/>
                    </a:lnTo>
                    <a:lnTo>
                      <a:pt x="135" y="42"/>
                    </a:lnTo>
                    <a:lnTo>
                      <a:pt x="138" y="56"/>
                    </a:lnTo>
                    <a:lnTo>
                      <a:pt x="140" y="70"/>
                    </a:lnTo>
                    <a:lnTo>
                      <a:pt x="140" y="70"/>
                    </a:lnTo>
                    <a:close/>
                  </a:path>
                </a:pathLst>
              </a:custGeom>
              <a:solidFill>
                <a:srgbClr val="F36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113"/>
              <p:cNvSpPr>
                <a:spLocks noEditPoints="1"/>
              </p:cNvSpPr>
              <p:nvPr/>
            </p:nvSpPr>
            <p:spPr bwMode="auto">
              <a:xfrm>
                <a:off x="-6648451" y="6040438"/>
                <a:ext cx="246063" cy="246063"/>
              </a:xfrm>
              <a:custGeom>
                <a:avLst/>
                <a:gdLst>
                  <a:gd name="T0" fmla="*/ 78 w 155"/>
                  <a:gd name="T1" fmla="*/ 155 h 155"/>
                  <a:gd name="T2" fmla="*/ 47 w 155"/>
                  <a:gd name="T3" fmla="*/ 148 h 155"/>
                  <a:gd name="T4" fmla="*/ 23 w 155"/>
                  <a:gd name="T5" fmla="*/ 133 h 155"/>
                  <a:gd name="T6" fmla="*/ 6 w 155"/>
                  <a:gd name="T7" fmla="*/ 107 h 155"/>
                  <a:gd name="T8" fmla="*/ 0 w 155"/>
                  <a:gd name="T9" fmla="*/ 77 h 155"/>
                  <a:gd name="T10" fmla="*/ 1 w 155"/>
                  <a:gd name="T11" fmla="*/ 61 h 155"/>
                  <a:gd name="T12" fmla="*/ 13 w 155"/>
                  <a:gd name="T13" fmla="*/ 34 h 155"/>
                  <a:gd name="T14" fmla="*/ 34 w 155"/>
                  <a:gd name="T15" fmla="*/ 14 h 155"/>
                  <a:gd name="T16" fmla="*/ 63 w 155"/>
                  <a:gd name="T17" fmla="*/ 2 h 155"/>
                  <a:gd name="T18" fmla="*/ 78 w 155"/>
                  <a:gd name="T19" fmla="*/ 0 h 155"/>
                  <a:gd name="T20" fmla="*/ 109 w 155"/>
                  <a:gd name="T21" fmla="*/ 5 h 155"/>
                  <a:gd name="T22" fmla="*/ 133 w 155"/>
                  <a:gd name="T23" fmla="*/ 22 h 155"/>
                  <a:gd name="T24" fmla="*/ 150 w 155"/>
                  <a:gd name="T25" fmla="*/ 48 h 155"/>
                  <a:gd name="T26" fmla="*/ 155 w 155"/>
                  <a:gd name="T27" fmla="*/ 77 h 155"/>
                  <a:gd name="T28" fmla="*/ 155 w 155"/>
                  <a:gd name="T29" fmla="*/ 94 h 155"/>
                  <a:gd name="T30" fmla="*/ 143 w 155"/>
                  <a:gd name="T31" fmla="*/ 121 h 155"/>
                  <a:gd name="T32" fmla="*/ 121 w 155"/>
                  <a:gd name="T33" fmla="*/ 142 h 155"/>
                  <a:gd name="T34" fmla="*/ 93 w 155"/>
                  <a:gd name="T35" fmla="*/ 153 h 155"/>
                  <a:gd name="T36" fmla="*/ 78 w 155"/>
                  <a:gd name="T37" fmla="*/ 155 h 155"/>
                  <a:gd name="T38" fmla="*/ 78 w 155"/>
                  <a:gd name="T39" fmla="*/ 15 h 155"/>
                  <a:gd name="T40" fmla="*/ 54 w 155"/>
                  <a:gd name="T41" fmla="*/ 20 h 155"/>
                  <a:gd name="T42" fmla="*/ 34 w 155"/>
                  <a:gd name="T43" fmla="*/ 32 h 155"/>
                  <a:gd name="T44" fmla="*/ 20 w 155"/>
                  <a:gd name="T45" fmla="*/ 53 h 155"/>
                  <a:gd name="T46" fmla="*/ 15 w 155"/>
                  <a:gd name="T47" fmla="*/ 77 h 155"/>
                  <a:gd name="T48" fmla="*/ 17 w 155"/>
                  <a:gd name="T49" fmla="*/ 90 h 155"/>
                  <a:gd name="T50" fmla="*/ 25 w 155"/>
                  <a:gd name="T51" fmla="*/ 113 h 155"/>
                  <a:gd name="T52" fmla="*/ 42 w 155"/>
                  <a:gd name="T53" fmla="*/ 130 h 155"/>
                  <a:gd name="T54" fmla="*/ 64 w 155"/>
                  <a:gd name="T55" fmla="*/ 138 h 155"/>
                  <a:gd name="T56" fmla="*/ 78 w 155"/>
                  <a:gd name="T57" fmla="*/ 140 h 155"/>
                  <a:gd name="T58" fmla="*/ 102 w 155"/>
                  <a:gd name="T59" fmla="*/ 135 h 155"/>
                  <a:gd name="T60" fmla="*/ 122 w 155"/>
                  <a:gd name="T61" fmla="*/ 121 h 155"/>
                  <a:gd name="T62" fmla="*/ 136 w 155"/>
                  <a:gd name="T63" fmla="*/ 102 h 155"/>
                  <a:gd name="T64" fmla="*/ 139 w 155"/>
                  <a:gd name="T65" fmla="*/ 77 h 155"/>
                  <a:gd name="T66" fmla="*/ 139 w 155"/>
                  <a:gd name="T67" fmla="*/ 65 h 155"/>
                  <a:gd name="T68" fmla="*/ 129 w 155"/>
                  <a:gd name="T69" fmla="*/ 43 h 155"/>
                  <a:gd name="T70" fmla="*/ 112 w 155"/>
                  <a:gd name="T71" fmla="*/ 26 h 155"/>
                  <a:gd name="T72" fmla="*/ 90 w 155"/>
                  <a:gd name="T73" fmla="*/ 15 h 155"/>
                  <a:gd name="T74" fmla="*/ 78 w 155"/>
                  <a:gd name="T75" fmla="*/ 1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55" h="155">
                    <a:moveTo>
                      <a:pt x="78" y="155"/>
                    </a:moveTo>
                    <a:lnTo>
                      <a:pt x="78" y="155"/>
                    </a:lnTo>
                    <a:lnTo>
                      <a:pt x="63" y="153"/>
                    </a:lnTo>
                    <a:lnTo>
                      <a:pt x="47" y="148"/>
                    </a:lnTo>
                    <a:lnTo>
                      <a:pt x="34" y="142"/>
                    </a:lnTo>
                    <a:lnTo>
                      <a:pt x="23" y="133"/>
                    </a:lnTo>
                    <a:lnTo>
                      <a:pt x="13" y="121"/>
                    </a:lnTo>
                    <a:lnTo>
                      <a:pt x="6" y="107"/>
                    </a:lnTo>
                    <a:lnTo>
                      <a:pt x="1" y="94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61"/>
                    </a:lnTo>
                    <a:lnTo>
                      <a:pt x="6" y="48"/>
                    </a:lnTo>
                    <a:lnTo>
                      <a:pt x="13" y="34"/>
                    </a:lnTo>
                    <a:lnTo>
                      <a:pt x="23" y="22"/>
                    </a:lnTo>
                    <a:lnTo>
                      <a:pt x="34" y="14"/>
                    </a:lnTo>
                    <a:lnTo>
                      <a:pt x="47" y="5"/>
                    </a:lnTo>
                    <a:lnTo>
                      <a:pt x="63" y="2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93" y="2"/>
                    </a:lnTo>
                    <a:lnTo>
                      <a:pt x="109" y="5"/>
                    </a:lnTo>
                    <a:lnTo>
                      <a:pt x="121" y="14"/>
                    </a:lnTo>
                    <a:lnTo>
                      <a:pt x="133" y="22"/>
                    </a:lnTo>
                    <a:lnTo>
                      <a:pt x="143" y="34"/>
                    </a:lnTo>
                    <a:lnTo>
                      <a:pt x="150" y="48"/>
                    </a:lnTo>
                    <a:lnTo>
                      <a:pt x="155" y="61"/>
                    </a:lnTo>
                    <a:lnTo>
                      <a:pt x="155" y="77"/>
                    </a:lnTo>
                    <a:lnTo>
                      <a:pt x="155" y="77"/>
                    </a:lnTo>
                    <a:lnTo>
                      <a:pt x="155" y="94"/>
                    </a:lnTo>
                    <a:lnTo>
                      <a:pt x="150" y="107"/>
                    </a:lnTo>
                    <a:lnTo>
                      <a:pt x="143" y="121"/>
                    </a:lnTo>
                    <a:lnTo>
                      <a:pt x="133" y="133"/>
                    </a:lnTo>
                    <a:lnTo>
                      <a:pt x="121" y="142"/>
                    </a:lnTo>
                    <a:lnTo>
                      <a:pt x="109" y="148"/>
                    </a:lnTo>
                    <a:lnTo>
                      <a:pt x="93" y="153"/>
                    </a:lnTo>
                    <a:lnTo>
                      <a:pt x="78" y="155"/>
                    </a:lnTo>
                    <a:lnTo>
                      <a:pt x="78" y="155"/>
                    </a:lnTo>
                    <a:close/>
                    <a:moveTo>
                      <a:pt x="78" y="15"/>
                    </a:moveTo>
                    <a:lnTo>
                      <a:pt x="78" y="15"/>
                    </a:lnTo>
                    <a:lnTo>
                      <a:pt x="64" y="15"/>
                    </a:lnTo>
                    <a:lnTo>
                      <a:pt x="54" y="20"/>
                    </a:lnTo>
                    <a:lnTo>
                      <a:pt x="42" y="26"/>
                    </a:lnTo>
                    <a:lnTo>
                      <a:pt x="34" y="32"/>
                    </a:lnTo>
                    <a:lnTo>
                      <a:pt x="25" y="43"/>
                    </a:lnTo>
                    <a:lnTo>
                      <a:pt x="20" y="53"/>
                    </a:lnTo>
                    <a:lnTo>
                      <a:pt x="17" y="65"/>
                    </a:lnTo>
                    <a:lnTo>
                      <a:pt x="15" y="77"/>
                    </a:lnTo>
                    <a:lnTo>
                      <a:pt x="15" y="77"/>
                    </a:lnTo>
                    <a:lnTo>
                      <a:pt x="17" y="90"/>
                    </a:lnTo>
                    <a:lnTo>
                      <a:pt x="20" y="102"/>
                    </a:lnTo>
                    <a:lnTo>
                      <a:pt x="25" y="113"/>
                    </a:lnTo>
                    <a:lnTo>
                      <a:pt x="34" y="121"/>
                    </a:lnTo>
                    <a:lnTo>
                      <a:pt x="42" y="130"/>
                    </a:lnTo>
                    <a:lnTo>
                      <a:pt x="54" y="135"/>
                    </a:lnTo>
                    <a:lnTo>
                      <a:pt x="64" y="138"/>
                    </a:lnTo>
                    <a:lnTo>
                      <a:pt x="78" y="140"/>
                    </a:lnTo>
                    <a:lnTo>
                      <a:pt x="78" y="140"/>
                    </a:lnTo>
                    <a:lnTo>
                      <a:pt x="90" y="138"/>
                    </a:lnTo>
                    <a:lnTo>
                      <a:pt x="102" y="135"/>
                    </a:lnTo>
                    <a:lnTo>
                      <a:pt x="112" y="130"/>
                    </a:lnTo>
                    <a:lnTo>
                      <a:pt x="122" y="121"/>
                    </a:lnTo>
                    <a:lnTo>
                      <a:pt x="129" y="113"/>
                    </a:lnTo>
                    <a:lnTo>
                      <a:pt x="136" y="102"/>
                    </a:lnTo>
                    <a:lnTo>
                      <a:pt x="139" y="90"/>
                    </a:lnTo>
                    <a:lnTo>
                      <a:pt x="139" y="77"/>
                    </a:lnTo>
                    <a:lnTo>
                      <a:pt x="139" y="77"/>
                    </a:lnTo>
                    <a:lnTo>
                      <a:pt x="139" y="65"/>
                    </a:lnTo>
                    <a:lnTo>
                      <a:pt x="136" y="53"/>
                    </a:lnTo>
                    <a:lnTo>
                      <a:pt x="129" y="43"/>
                    </a:lnTo>
                    <a:lnTo>
                      <a:pt x="122" y="32"/>
                    </a:lnTo>
                    <a:lnTo>
                      <a:pt x="112" y="26"/>
                    </a:lnTo>
                    <a:lnTo>
                      <a:pt x="102" y="20"/>
                    </a:lnTo>
                    <a:lnTo>
                      <a:pt x="90" y="15"/>
                    </a:lnTo>
                    <a:lnTo>
                      <a:pt x="78" y="15"/>
                    </a:lnTo>
                    <a:lnTo>
                      <a:pt x="78" y="1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114"/>
              <p:cNvSpPr>
                <a:spLocks/>
              </p:cNvSpPr>
              <p:nvPr/>
            </p:nvSpPr>
            <p:spPr bwMode="auto">
              <a:xfrm>
                <a:off x="-6527801" y="5891213"/>
                <a:ext cx="644525" cy="422275"/>
              </a:xfrm>
              <a:custGeom>
                <a:avLst/>
                <a:gdLst>
                  <a:gd name="T0" fmla="*/ 302 w 406"/>
                  <a:gd name="T1" fmla="*/ 265 h 266"/>
                  <a:gd name="T2" fmla="*/ 266 w 406"/>
                  <a:gd name="T3" fmla="*/ 253 h 266"/>
                  <a:gd name="T4" fmla="*/ 244 w 406"/>
                  <a:gd name="T5" fmla="*/ 232 h 266"/>
                  <a:gd name="T6" fmla="*/ 227 w 406"/>
                  <a:gd name="T7" fmla="*/ 196 h 266"/>
                  <a:gd name="T8" fmla="*/ 219 w 406"/>
                  <a:gd name="T9" fmla="*/ 147 h 266"/>
                  <a:gd name="T10" fmla="*/ 217 w 406"/>
                  <a:gd name="T11" fmla="*/ 111 h 266"/>
                  <a:gd name="T12" fmla="*/ 196 w 406"/>
                  <a:gd name="T13" fmla="*/ 57 h 266"/>
                  <a:gd name="T14" fmla="*/ 174 w 406"/>
                  <a:gd name="T15" fmla="*/ 33 h 266"/>
                  <a:gd name="T16" fmla="*/ 140 w 406"/>
                  <a:gd name="T17" fmla="*/ 19 h 266"/>
                  <a:gd name="T18" fmla="*/ 113 w 406"/>
                  <a:gd name="T19" fmla="*/ 16 h 266"/>
                  <a:gd name="T20" fmla="*/ 77 w 406"/>
                  <a:gd name="T21" fmla="*/ 21 h 266"/>
                  <a:gd name="T22" fmla="*/ 48 w 406"/>
                  <a:gd name="T23" fmla="*/ 39 h 266"/>
                  <a:gd name="T24" fmla="*/ 34 w 406"/>
                  <a:gd name="T25" fmla="*/ 58 h 266"/>
                  <a:gd name="T26" fmla="*/ 16 w 406"/>
                  <a:gd name="T27" fmla="*/ 103 h 266"/>
                  <a:gd name="T28" fmla="*/ 14 w 406"/>
                  <a:gd name="T29" fmla="*/ 108 h 266"/>
                  <a:gd name="T30" fmla="*/ 7 w 406"/>
                  <a:gd name="T31" fmla="*/ 109 h 266"/>
                  <a:gd name="T32" fmla="*/ 0 w 406"/>
                  <a:gd name="T33" fmla="*/ 103 h 266"/>
                  <a:gd name="T34" fmla="*/ 5 w 406"/>
                  <a:gd name="T35" fmla="*/ 84 h 266"/>
                  <a:gd name="T36" fmla="*/ 21 w 406"/>
                  <a:gd name="T37" fmla="*/ 50 h 266"/>
                  <a:gd name="T38" fmla="*/ 48 w 406"/>
                  <a:gd name="T39" fmla="*/ 19 h 266"/>
                  <a:gd name="T40" fmla="*/ 84 w 406"/>
                  <a:gd name="T41" fmla="*/ 4 h 266"/>
                  <a:gd name="T42" fmla="*/ 113 w 406"/>
                  <a:gd name="T43" fmla="*/ 0 h 266"/>
                  <a:gd name="T44" fmla="*/ 156 w 406"/>
                  <a:gd name="T45" fmla="*/ 7 h 266"/>
                  <a:gd name="T46" fmla="*/ 190 w 406"/>
                  <a:gd name="T47" fmla="*/ 26 h 266"/>
                  <a:gd name="T48" fmla="*/ 212 w 406"/>
                  <a:gd name="T49" fmla="*/ 53 h 266"/>
                  <a:gd name="T50" fmla="*/ 231 w 406"/>
                  <a:gd name="T51" fmla="*/ 106 h 266"/>
                  <a:gd name="T52" fmla="*/ 234 w 406"/>
                  <a:gd name="T53" fmla="*/ 155 h 266"/>
                  <a:gd name="T54" fmla="*/ 249 w 406"/>
                  <a:gd name="T55" fmla="*/ 212 h 266"/>
                  <a:gd name="T56" fmla="*/ 266 w 406"/>
                  <a:gd name="T57" fmla="*/ 234 h 266"/>
                  <a:gd name="T58" fmla="*/ 290 w 406"/>
                  <a:gd name="T59" fmla="*/ 247 h 266"/>
                  <a:gd name="T60" fmla="*/ 319 w 406"/>
                  <a:gd name="T61" fmla="*/ 251 h 266"/>
                  <a:gd name="T62" fmla="*/ 345 w 406"/>
                  <a:gd name="T63" fmla="*/ 246 h 266"/>
                  <a:gd name="T64" fmla="*/ 365 w 406"/>
                  <a:gd name="T65" fmla="*/ 232 h 266"/>
                  <a:gd name="T66" fmla="*/ 381 w 406"/>
                  <a:gd name="T67" fmla="*/ 203 h 266"/>
                  <a:gd name="T68" fmla="*/ 391 w 406"/>
                  <a:gd name="T69" fmla="*/ 145 h 266"/>
                  <a:gd name="T70" fmla="*/ 391 w 406"/>
                  <a:gd name="T71" fmla="*/ 132 h 266"/>
                  <a:gd name="T72" fmla="*/ 398 w 406"/>
                  <a:gd name="T73" fmla="*/ 125 h 266"/>
                  <a:gd name="T74" fmla="*/ 403 w 406"/>
                  <a:gd name="T75" fmla="*/ 128 h 266"/>
                  <a:gd name="T76" fmla="*/ 406 w 406"/>
                  <a:gd name="T77" fmla="*/ 133 h 266"/>
                  <a:gd name="T78" fmla="*/ 404 w 406"/>
                  <a:gd name="T79" fmla="*/ 174 h 266"/>
                  <a:gd name="T80" fmla="*/ 387 w 406"/>
                  <a:gd name="T81" fmla="*/ 227 h 266"/>
                  <a:gd name="T82" fmla="*/ 375 w 406"/>
                  <a:gd name="T83" fmla="*/ 242 h 266"/>
                  <a:gd name="T84" fmla="*/ 336 w 406"/>
                  <a:gd name="T85" fmla="*/ 265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06" h="266">
                    <a:moveTo>
                      <a:pt x="319" y="266"/>
                    </a:moveTo>
                    <a:lnTo>
                      <a:pt x="319" y="266"/>
                    </a:lnTo>
                    <a:lnTo>
                      <a:pt x="302" y="265"/>
                    </a:lnTo>
                    <a:lnTo>
                      <a:pt x="283" y="261"/>
                    </a:lnTo>
                    <a:lnTo>
                      <a:pt x="275" y="258"/>
                    </a:lnTo>
                    <a:lnTo>
                      <a:pt x="266" y="253"/>
                    </a:lnTo>
                    <a:lnTo>
                      <a:pt x="258" y="247"/>
                    </a:lnTo>
                    <a:lnTo>
                      <a:pt x="251" y="241"/>
                    </a:lnTo>
                    <a:lnTo>
                      <a:pt x="244" y="232"/>
                    </a:lnTo>
                    <a:lnTo>
                      <a:pt x="237" y="222"/>
                    </a:lnTo>
                    <a:lnTo>
                      <a:pt x="232" y="210"/>
                    </a:lnTo>
                    <a:lnTo>
                      <a:pt x="227" y="196"/>
                    </a:lnTo>
                    <a:lnTo>
                      <a:pt x="224" y="183"/>
                    </a:lnTo>
                    <a:lnTo>
                      <a:pt x="220" y="166"/>
                    </a:lnTo>
                    <a:lnTo>
                      <a:pt x="219" y="147"/>
                    </a:lnTo>
                    <a:lnTo>
                      <a:pt x="217" y="126"/>
                    </a:lnTo>
                    <a:lnTo>
                      <a:pt x="217" y="126"/>
                    </a:lnTo>
                    <a:lnTo>
                      <a:pt x="217" y="111"/>
                    </a:lnTo>
                    <a:lnTo>
                      <a:pt x="213" y="92"/>
                    </a:lnTo>
                    <a:lnTo>
                      <a:pt x="207" y="74"/>
                    </a:lnTo>
                    <a:lnTo>
                      <a:pt x="196" y="57"/>
                    </a:lnTo>
                    <a:lnTo>
                      <a:pt x="190" y="48"/>
                    </a:lnTo>
                    <a:lnTo>
                      <a:pt x="183" y="39"/>
                    </a:lnTo>
                    <a:lnTo>
                      <a:pt x="174" y="33"/>
                    </a:lnTo>
                    <a:lnTo>
                      <a:pt x="164" y="28"/>
                    </a:lnTo>
                    <a:lnTo>
                      <a:pt x="152" y="22"/>
                    </a:lnTo>
                    <a:lnTo>
                      <a:pt x="140" y="19"/>
                    </a:lnTo>
                    <a:lnTo>
                      <a:pt x="127" y="16"/>
                    </a:lnTo>
                    <a:lnTo>
                      <a:pt x="113" y="16"/>
                    </a:lnTo>
                    <a:lnTo>
                      <a:pt x="113" y="16"/>
                    </a:lnTo>
                    <a:lnTo>
                      <a:pt x="99" y="16"/>
                    </a:lnTo>
                    <a:lnTo>
                      <a:pt x="89" y="17"/>
                    </a:lnTo>
                    <a:lnTo>
                      <a:pt x="77" y="21"/>
                    </a:lnTo>
                    <a:lnTo>
                      <a:pt x="67" y="26"/>
                    </a:lnTo>
                    <a:lnTo>
                      <a:pt x="58" y="33"/>
                    </a:lnTo>
                    <a:lnTo>
                      <a:pt x="48" y="39"/>
                    </a:lnTo>
                    <a:lnTo>
                      <a:pt x="41" y="48"/>
                    </a:lnTo>
                    <a:lnTo>
                      <a:pt x="34" y="58"/>
                    </a:lnTo>
                    <a:lnTo>
                      <a:pt x="34" y="58"/>
                    </a:lnTo>
                    <a:lnTo>
                      <a:pt x="26" y="75"/>
                    </a:lnTo>
                    <a:lnTo>
                      <a:pt x="19" y="89"/>
                    </a:lnTo>
                    <a:lnTo>
                      <a:pt x="16" y="103"/>
                    </a:lnTo>
                    <a:lnTo>
                      <a:pt x="16" y="103"/>
                    </a:lnTo>
                    <a:lnTo>
                      <a:pt x="16" y="106"/>
                    </a:lnTo>
                    <a:lnTo>
                      <a:pt x="14" y="108"/>
                    </a:lnTo>
                    <a:lnTo>
                      <a:pt x="11" y="109"/>
                    </a:lnTo>
                    <a:lnTo>
                      <a:pt x="7" y="109"/>
                    </a:lnTo>
                    <a:lnTo>
                      <a:pt x="7" y="109"/>
                    </a:lnTo>
                    <a:lnTo>
                      <a:pt x="4" y="108"/>
                    </a:lnTo>
                    <a:lnTo>
                      <a:pt x="2" y="106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101"/>
                    </a:lnTo>
                    <a:lnTo>
                      <a:pt x="5" y="84"/>
                    </a:lnTo>
                    <a:lnTo>
                      <a:pt x="11" y="68"/>
                    </a:lnTo>
                    <a:lnTo>
                      <a:pt x="21" y="50"/>
                    </a:lnTo>
                    <a:lnTo>
                      <a:pt x="21" y="50"/>
                    </a:lnTo>
                    <a:lnTo>
                      <a:pt x="29" y="39"/>
                    </a:lnTo>
                    <a:lnTo>
                      <a:pt x="38" y="29"/>
                    </a:lnTo>
                    <a:lnTo>
                      <a:pt x="48" y="19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4" y="4"/>
                    </a:lnTo>
                    <a:lnTo>
                      <a:pt x="98" y="0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128" y="0"/>
                    </a:lnTo>
                    <a:lnTo>
                      <a:pt x="144" y="4"/>
                    </a:lnTo>
                    <a:lnTo>
                      <a:pt x="156" y="7"/>
                    </a:lnTo>
                    <a:lnTo>
                      <a:pt x="169" y="12"/>
                    </a:lnTo>
                    <a:lnTo>
                      <a:pt x="179" y="19"/>
                    </a:lnTo>
                    <a:lnTo>
                      <a:pt x="190" y="26"/>
                    </a:lnTo>
                    <a:lnTo>
                      <a:pt x="198" y="34"/>
                    </a:lnTo>
                    <a:lnTo>
                      <a:pt x="205" y="45"/>
                    </a:lnTo>
                    <a:lnTo>
                      <a:pt x="212" y="53"/>
                    </a:lnTo>
                    <a:lnTo>
                      <a:pt x="219" y="63"/>
                    </a:lnTo>
                    <a:lnTo>
                      <a:pt x="227" y="86"/>
                    </a:lnTo>
                    <a:lnTo>
                      <a:pt x="231" y="106"/>
                    </a:lnTo>
                    <a:lnTo>
                      <a:pt x="232" y="126"/>
                    </a:lnTo>
                    <a:lnTo>
                      <a:pt x="232" y="126"/>
                    </a:lnTo>
                    <a:lnTo>
                      <a:pt x="234" y="155"/>
                    </a:lnTo>
                    <a:lnTo>
                      <a:pt x="239" y="181"/>
                    </a:lnTo>
                    <a:lnTo>
                      <a:pt x="246" y="201"/>
                    </a:lnTo>
                    <a:lnTo>
                      <a:pt x="249" y="212"/>
                    </a:lnTo>
                    <a:lnTo>
                      <a:pt x="254" y="220"/>
                    </a:lnTo>
                    <a:lnTo>
                      <a:pt x="260" y="227"/>
                    </a:lnTo>
                    <a:lnTo>
                      <a:pt x="266" y="234"/>
                    </a:lnTo>
                    <a:lnTo>
                      <a:pt x="273" y="239"/>
                    </a:lnTo>
                    <a:lnTo>
                      <a:pt x="282" y="244"/>
                    </a:lnTo>
                    <a:lnTo>
                      <a:pt x="290" y="247"/>
                    </a:lnTo>
                    <a:lnTo>
                      <a:pt x="299" y="249"/>
                    </a:lnTo>
                    <a:lnTo>
                      <a:pt x="309" y="251"/>
                    </a:lnTo>
                    <a:lnTo>
                      <a:pt x="319" y="251"/>
                    </a:lnTo>
                    <a:lnTo>
                      <a:pt x="319" y="251"/>
                    </a:lnTo>
                    <a:lnTo>
                      <a:pt x="333" y="249"/>
                    </a:lnTo>
                    <a:lnTo>
                      <a:pt x="345" y="246"/>
                    </a:lnTo>
                    <a:lnTo>
                      <a:pt x="355" y="241"/>
                    </a:lnTo>
                    <a:lnTo>
                      <a:pt x="365" y="232"/>
                    </a:lnTo>
                    <a:lnTo>
                      <a:pt x="365" y="232"/>
                    </a:lnTo>
                    <a:lnTo>
                      <a:pt x="370" y="225"/>
                    </a:lnTo>
                    <a:lnTo>
                      <a:pt x="374" y="218"/>
                    </a:lnTo>
                    <a:lnTo>
                      <a:pt x="381" y="203"/>
                    </a:lnTo>
                    <a:lnTo>
                      <a:pt x="386" y="188"/>
                    </a:lnTo>
                    <a:lnTo>
                      <a:pt x="389" y="171"/>
                    </a:lnTo>
                    <a:lnTo>
                      <a:pt x="391" y="145"/>
                    </a:lnTo>
                    <a:lnTo>
                      <a:pt x="391" y="133"/>
                    </a:lnTo>
                    <a:lnTo>
                      <a:pt x="391" y="133"/>
                    </a:lnTo>
                    <a:lnTo>
                      <a:pt x="391" y="132"/>
                    </a:lnTo>
                    <a:lnTo>
                      <a:pt x="393" y="128"/>
                    </a:lnTo>
                    <a:lnTo>
                      <a:pt x="394" y="126"/>
                    </a:lnTo>
                    <a:lnTo>
                      <a:pt x="398" y="125"/>
                    </a:lnTo>
                    <a:lnTo>
                      <a:pt x="398" y="125"/>
                    </a:lnTo>
                    <a:lnTo>
                      <a:pt x="401" y="126"/>
                    </a:lnTo>
                    <a:lnTo>
                      <a:pt x="403" y="128"/>
                    </a:lnTo>
                    <a:lnTo>
                      <a:pt x="404" y="130"/>
                    </a:lnTo>
                    <a:lnTo>
                      <a:pt x="406" y="133"/>
                    </a:lnTo>
                    <a:lnTo>
                      <a:pt x="406" y="133"/>
                    </a:lnTo>
                    <a:lnTo>
                      <a:pt x="406" y="145"/>
                    </a:lnTo>
                    <a:lnTo>
                      <a:pt x="406" y="159"/>
                    </a:lnTo>
                    <a:lnTo>
                      <a:pt x="404" y="174"/>
                    </a:lnTo>
                    <a:lnTo>
                      <a:pt x="401" y="193"/>
                    </a:lnTo>
                    <a:lnTo>
                      <a:pt x="396" y="210"/>
                    </a:lnTo>
                    <a:lnTo>
                      <a:pt x="387" y="227"/>
                    </a:lnTo>
                    <a:lnTo>
                      <a:pt x="382" y="236"/>
                    </a:lnTo>
                    <a:lnTo>
                      <a:pt x="375" y="242"/>
                    </a:lnTo>
                    <a:lnTo>
                      <a:pt x="375" y="242"/>
                    </a:lnTo>
                    <a:lnTo>
                      <a:pt x="364" y="253"/>
                    </a:lnTo>
                    <a:lnTo>
                      <a:pt x="352" y="261"/>
                    </a:lnTo>
                    <a:lnTo>
                      <a:pt x="336" y="265"/>
                    </a:lnTo>
                    <a:lnTo>
                      <a:pt x="319" y="266"/>
                    </a:lnTo>
                    <a:lnTo>
                      <a:pt x="319" y="26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115"/>
              <p:cNvSpPr>
                <a:spLocks/>
              </p:cNvSpPr>
              <p:nvPr/>
            </p:nvSpPr>
            <p:spPr bwMode="auto">
              <a:xfrm>
                <a:off x="-6797676" y="6162675"/>
                <a:ext cx="546100" cy="487363"/>
              </a:xfrm>
              <a:custGeom>
                <a:avLst/>
                <a:gdLst>
                  <a:gd name="T0" fmla="*/ 327 w 344"/>
                  <a:gd name="T1" fmla="*/ 119 h 307"/>
                  <a:gd name="T2" fmla="*/ 305 w 344"/>
                  <a:gd name="T3" fmla="*/ 119 h 307"/>
                  <a:gd name="T4" fmla="*/ 305 w 344"/>
                  <a:gd name="T5" fmla="*/ 17 h 307"/>
                  <a:gd name="T6" fmla="*/ 305 w 344"/>
                  <a:gd name="T7" fmla="*/ 17 h 307"/>
                  <a:gd name="T8" fmla="*/ 303 w 344"/>
                  <a:gd name="T9" fmla="*/ 10 h 307"/>
                  <a:gd name="T10" fmla="*/ 300 w 344"/>
                  <a:gd name="T11" fmla="*/ 5 h 307"/>
                  <a:gd name="T12" fmla="*/ 295 w 344"/>
                  <a:gd name="T13" fmla="*/ 1 h 307"/>
                  <a:gd name="T14" fmla="*/ 290 w 344"/>
                  <a:gd name="T15" fmla="*/ 0 h 307"/>
                  <a:gd name="T16" fmla="*/ 54 w 344"/>
                  <a:gd name="T17" fmla="*/ 0 h 307"/>
                  <a:gd name="T18" fmla="*/ 54 w 344"/>
                  <a:gd name="T19" fmla="*/ 0 h 307"/>
                  <a:gd name="T20" fmla="*/ 48 w 344"/>
                  <a:gd name="T21" fmla="*/ 1 h 307"/>
                  <a:gd name="T22" fmla="*/ 42 w 344"/>
                  <a:gd name="T23" fmla="*/ 5 h 307"/>
                  <a:gd name="T24" fmla="*/ 39 w 344"/>
                  <a:gd name="T25" fmla="*/ 10 h 307"/>
                  <a:gd name="T26" fmla="*/ 37 w 344"/>
                  <a:gd name="T27" fmla="*/ 17 h 307"/>
                  <a:gd name="T28" fmla="*/ 37 w 344"/>
                  <a:gd name="T29" fmla="*/ 119 h 307"/>
                  <a:gd name="T30" fmla="*/ 15 w 344"/>
                  <a:gd name="T31" fmla="*/ 119 h 307"/>
                  <a:gd name="T32" fmla="*/ 15 w 344"/>
                  <a:gd name="T33" fmla="*/ 119 h 307"/>
                  <a:gd name="T34" fmla="*/ 10 w 344"/>
                  <a:gd name="T35" fmla="*/ 121 h 307"/>
                  <a:gd name="T36" fmla="*/ 5 w 344"/>
                  <a:gd name="T37" fmla="*/ 124 h 307"/>
                  <a:gd name="T38" fmla="*/ 2 w 344"/>
                  <a:gd name="T39" fmla="*/ 129 h 307"/>
                  <a:gd name="T40" fmla="*/ 0 w 344"/>
                  <a:gd name="T41" fmla="*/ 136 h 307"/>
                  <a:gd name="T42" fmla="*/ 0 w 344"/>
                  <a:gd name="T43" fmla="*/ 291 h 307"/>
                  <a:gd name="T44" fmla="*/ 0 w 344"/>
                  <a:gd name="T45" fmla="*/ 291 h 307"/>
                  <a:gd name="T46" fmla="*/ 2 w 344"/>
                  <a:gd name="T47" fmla="*/ 296 h 307"/>
                  <a:gd name="T48" fmla="*/ 5 w 344"/>
                  <a:gd name="T49" fmla="*/ 302 h 307"/>
                  <a:gd name="T50" fmla="*/ 10 w 344"/>
                  <a:gd name="T51" fmla="*/ 307 h 307"/>
                  <a:gd name="T52" fmla="*/ 15 w 344"/>
                  <a:gd name="T53" fmla="*/ 307 h 307"/>
                  <a:gd name="T54" fmla="*/ 327 w 344"/>
                  <a:gd name="T55" fmla="*/ 307 h 307"/>
                  <a:gd name="T56" fmla="*/ 327 w 344"/>
                  <a:gd name="T57" fmla="*/ 307 h 307"/>
                  <a:gd name="T58" fmla="*/ 334 w 344"/>
                  <a:gd name="T59" fmla="*/ 307 h 307"/>
                  <a:gd name="T60" fmla="*/ 339 w 344"/>
                  <a:gd name="T61" fmla="*/ 302 h 307"/>
                  <a:gd name="T62" fmla="*/ 343 w 344"/>
                  <a:gd name="T63" fmla="*/ 296 h 307"/>
                  <a:gd name="T64" fmla="*/ 344 w 344"/>
                  <a:gd name="T65" fmla="*/ 291 h 307"/>
                  <a:gd name="T66" fmla="*/ 344 w 344"/>
                  <a:gd name="T67" fmla="*/ 136 h 307"/>
                  <a:gd name="T68" fmla="*/ 344 w 344"/>
                  <a:gd name="T69" fmla="*/ 136 h 307"/>
                  <a:gd name="T70" fmla="*/ 343 w 344"/>
                  <a:gd name="T71" fmla="*/ 129 h 307"/>
                  <a:gd name="T72" fmla="*/ 339 w 344"/>
                  <a:gd name="T73" fmla="*/ 124 h 307"/>
                  <a:gd name="T74" fmla="*/ 334 w 344"/>
                  <a:gd name="T75" fmla="*/ 121 h 307"/>
                  <a:gd name="T76" fmla="*/ 327 w 344"/>
                  <a:gd name="T77" fmla="*/ 119 h 307"/>
                  <a:gd name="T78" fmla="*/ 327 w 344"/>
                  <a:gd name="T79" fmla="*/ 119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4" h="307">
                    <a:moveTo>
                      <a:pt x="327" y="119"/>
                    </a:moveTo>
                    <a:lnTo>
                      <a:pt x="305" y="119"/>
                    </a:lnTo>
                    <a:lnTo>
                      <a:pt x="305" y="17"/>
                    </a:lnTo>
                    <a:lnTo>
                      <a:pt x="305" y="17"/>
                    </a:lnTo>
                    <a:lnTo>
                      <a:pt x="303" y="10"/>
                    </a:lnTo>
                    <a:lnTo>
                      <a:pt x="300" y="5"/>
                    </a:lnTo>
                    <a:lnTo>
                      <a:pt x="295" y="1"/>
                    </a:lnTo>
                    <a:lnTo>
                      <a:pt x="29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48" y="1"/>
                    </a:lnTo>
                    <a:lnTo>
                      <a:pt x="42" y="5"/>
                    </a:lnTo>
                    <a:lnTo>
                      <a:pt x="39" y="10"/>
                    </a:lnTo>
                    <a:lnTo>
                      <a:pt x="37" y="17"/>
                    </a:lnTo>
                    <a:lnTo>
                      <a:pt x="37" y="119"/>
                    </a:lnTo>
                    <a:lnTo>
                      <a:pt x="15" y="119"/>
                    </a:lnTo>
                    <a:lnTo>
                      <a:pt x="15" y="119"/>
                    </a:lnTo>
                    <a:lnTo>
                      <a:pt x="10" y="121"/>
                    </a:lnTo>
                    <a:lnTo>
                      <a:pt x="5" y="124"/>
                    </a:lnTo>
                    <a:lnTo>
                      <a:pt x="2" y="129"/>
                    </a:lnTo>
                    <a:lnTo>
                      <a:pt x="0" y="136"/>
                    </a:lnTo>
                    <a:lnTo>
                      <a:pt x="0" y="291"/>
                    </a:lnTo>
                    <a:lnTo>
                      <a:pt x="0" y="291"/>
                    </a:lnTo>
                    <a:lnTo>
                      <a:pt x="2" y="296"/>
                    </a:lnTo>
                    <a:lnTo>
                      <a:pt x="5" y="302"/>
                    </a:lnTo>
                    <a:lnTo>
                      <a:pt x="10" y="307"/>
                    </a:lnTo>
                    <a:lnTo>
                      <a:pt x="15" y="307"/>
                    </a:lnTo>
                    <a:lnTo>
                      <a:pt x="327" y="307"/>
                    </a:lnTo>
                    <a:lnTo>
                      <a:pt x="327" y="307"/>
                    </a:lnTo>
                    <a:lnTo>
                      <a:pt x="334" y="307"/>
                    </a:lnTo>
                    <a:lnTo>
                      <a:pt x="339" y="302"/>
                    </a:lnTo>
                    <a:lnTo>
                      <a:pt x="343" y="296"/>
                    </a:lnTo>
                    <a:lnTo>
                      <a:pt x="344" y="291"/>
                    </a:lnTo>
                    <a:lnTo>
                      <a:pt x="344" y="136"/>
                    </a:lnTo>
                    <a:lnTo>
                      <a:pt x="344" y="136"/>
                    </a:lnTo>
                    <a:lnTo>
                      <a:pt x="343" y="129"/>
                    </a:lnTo>
                    <a:lnTo>
                      <a:pt x="339" y="124"/>
                    </a:lnTo>
                    <a:lnTo>
                      <a:pt x="334" y="121"/>
                    </a:lnTo>
                    <a:lnTo>
                      <a:pt x="327" y="119"/>
                    </a:lnTo>
                    <a:lnTo>
                      <a:pt x="327" y="1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116"/>
              <p:cNvSpPr>
                <a:spLocks noEditPoints="1"/>
              </p:cNvSpPr>
              <p:nvPr/>
            </p:nvSpPr>
            <p:spPr bwMode="auto">
              <a:xfrm>
                <a:off x="-6811963" y="6151563"/>
                <a:ext cx="571500" cy="511175"/>
              </a:xfrm>
              <a:custGeom>
                <a:avLst/>
                <a:gdLst>
                  <a:gd name="T0" fmla="*/ 24 w 360"/>
                  <a:gd name="T1" fmla="*/ 322 h 322"/>
                  <a:gd name="T2" fmla="*/ 16 w 360"/>
                  <a:gd name="T3" fmla="*/ 320 h 322"/>
                  <a:gd name="T4" fmla="*/ 2 w 360"/>
                  <a:gd name="T5" fmla="*/ 307 h 322"/>
                  <a:gd name="T6" fmla="*/ 0 w 360"/>
                  <a:gd name="T7" fmla="*/ 143 h 322"/>
                  <a:gd name="T8" fmla="*/ 2 w 360"/>
                  <a:gd name="T9" fmla="*/ 133 h 322"/>
                  <a:gd name="T10" fmla="*/ 16 w 360"/>
                  <a:gd name="T11" fmla="*/ 119 h 322"/>
                  <a:gd name="T12" fmla="*/ 40 w 360"/>
                  <a:gd name="T13" fmla="*/ 118 h 322"/>
                  <a:gd name="T14" fmla="*/ 40 w 360"/>
                  <a:gd name="T15" fmla="*/ 24 h 322"/>
                  <a:gd name="T16" fmla="*/ 46 w 360"/>
                  <a:gd name="T17" fmla="*/ 7 h 322"/>
                  <a:gd name="T18" fmla="*/ 63 w 360"/>
                  <a:gd name="T19" fmla="*/ 0 h 322"/>
                  <a:gd name="T20" fmla="*/ 299 w 360"/>
                  <a:gd name="T21" fmla="*/ 0 h 322"/>
                  <a:gd name="T22" fmla="*/ 316 w 360"/>
                  <a:gd name="T23" fmla="*/ 7 h 322"/>
                  <a:gd name="T24" fmla="*/ 323 w 360"/>
                  <a:gd name="T25" fmla="*/ 24 h 322"/>
                  <a:gd name="T26" fmla="*/ 336 w 360"/>
                  <a:gd name="T27" fmla="*/ 118 h 322"/>
                  <a:gd name="T28" fmla="*/ 346 w 360"/>
                  <a:gd name="T29" fmla="*/ 119 h 322"/>
                  <a:gd name="T30" fmla="*/ 358 w 360"/>
                  <a:gd name="T31" fmla="*/ 133 h 322"/>
                  <a:gd name="T32" fmla="*/ 360 w 360"/>
                  <a:gd name="T33" fmla="*/ 298 h 322"/>
                  <a:gd name="T34" fmla="*/ 358 w 360"/>
                  <a:gd name="T35" fmla="*/ 307 h 322"/>
                  <a:gd name="T36" fmla="*/ 346 w 360"/>
                  <a:gd name="T37" fmla="*/ 320 h 322"/>
                  <a:gd name="T38" fmla="*/ 336 w 360"/>
                  <a:gd name="T39" fmla="*/ 322 h 322"/>
                  <a:gd name="T40" fmla="*/ 24 w 360"/>
                  <a:gd name="T41" fmla="*/ 133 h 322"/>
                  <a:gd name="T42" fmla="*/ 19 w 360"/>
                  <a:gd name="T43" fmla="*/ 136 h 322"/>
                  <a:gd name="T44" fmla="*/ 16 w 360"/>
                  <a:gd name="T45" fmla="*/ 143 h 322"/>
                  <a:gd name="T46" fmla="*/ 16 w 360"/>
                  <a:gd name="T47" fmla="*/ 298 h 322"/>
                  <a:gd name="T48" fmla="*/ 19 w 360"/>
                  <a:gd name="T49" fmla="*/ 303 h 322"/>
                  <a:gd name="T50" fmla="*/ 24 w 360"/>
                  <a:gd name="T51" fmla="*/ 307 h 322"/>
                  <a:gd name="T52" fmla="*/ 336 w 360"/>
                  <a:gd name="T53" fmla="*/ 307 h 322"/>
                  <a:gd name="T54" fmla="*/ 343 w 360"/>
                  <a:gd name="T55" fmla="*/ 303 h 322"/>
                  <a:gd name="T56" fmla="*/ 345 w 360"/>
                  <a:gd name="T57" fmla="*/ 298 h 322"/>
                  <a:gd name="T58" fmla="*/ 345 w 360"/>
                  <a:gd name="T59" fmla="*/ 143 h 322"/>
                  <a:gd name="T60" fmla="*/ 343 w 360"/>
                  <a:gd name="T61" fmla="*/ 136 h 322"/>
                  <a:gd name="T62" fmla="*/ 336 w 360"/>
                  <a:gd name="T63" fmla="*/ 133 h 322"/>
                  <a:gd name="T64" fmla="*/ 314 w 360"/>
                  <a:gd name="T65" fmla="*/ 133 h 322"/>
                  <a:gd name="T66" fmla="*/ 309 w 360"/>
                  <a:gd name="T67" fmla="*/ 131 h 322"/>
                  <a:gd name="T68" fmla="*/ 307 w 360"/>
                  <a:gd name="T69" fmla="*/ 126 h 322"/>
                  <a:gd name="T70" fmla="*/ 307 w 360"/>
                  <a:gd name="T71" fmla="*/ 24 h 322"/>
                  <a:gd name="T72" fmla="*/ 304 w 360"/>
                  <a:gd name="T73" fmla="*/ 17 h 322"/>
                  <a:gd name="T74" fmla="*/ 299 w 360"/>
                  <a:gd name="T75" fmla="*/ 15 h 322"/>
                  <a:gd name="T76" fmla="*/ 63 w 360"/>
                  <a:gd name="T77" fmla="*/ 15 h 322"/>
                  <a:gd name="T78" fmla="*/ 57 w 360"/>
                  <a:gd name="T79" fmla="*/ 17 h 322"/>
                  <a:gd name="T80" fmla="*/ 55 w 360"/>
                  <a:gd name="T81" fmla="*/ 24 h 322"/>
                  <a:gd name="T82" fmla="*/ 55 w 360"/>
                  <a:gd name="T83" fmla="*/ 126 h 322"/>
                  <a:gd name="T84" fmla="*/ 53 w 360"/>
                  <a:gd name="T85" fmla="*/ 131 h 322"/>
                  <a:gd name="T86" fmla="*/ 46 w 360"/>
                  <a:gd name="T87" fmla="*/ 133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60" h="322">
                    <a:moveTo>
                      <a:pt x="336" y="322"/>
                    </a:moveTo>
                    <a:lnTo>
                      <a:pt x="24" y="322"/>
                    </a:lnTo>
                    <a:lnTo>
                      <a:pt x="24" y="322"/>
                    </a:lnTo>
                    <a:lnTo>
                      <a:pt x="16" y="320"/>
                    </a:lnTo>
                    <a:lnTo>
                      <a:pt x="7" y="315"/>
                    </a:lnTo>
                    <a:lnTo>
                      <a:pt x="2" y="307"/>
                    </a:lnTo>
                    <a:lnTo>
                      <a:pt x="0" y="298"/>
                    </a:lnTo>
                    <a:lnTo>
                      <a:pt x="0" y="143"/>
                    </a:lnTo>
                    <a:lnTo>
                      <a:pt x="0" y="143"/>
                    </a:lnTo>
                    <a:lnTo>
                      <a:pt x="2" y="133"/>
                    </a:lnTo>
                    <a:lnTo>
                      <a:pt x="7" y="126"/>
                    </a:lnTo>
                    <a:lnTo>
                      <a:pt x="16" y="119"/>
                    </a:lnTo>
                    <a:lnTo>
                      <a:pt x="24" y="118"/>
                    </a:lnTo>
                    <a:lnTo>
                      <a:pt x="40" y="118"/>
                    </a:lnTo>
                    <a:lnTo>
                      <a:pt x="40" y="24"/>
                    </a:lnTo>
                    <a:lnTo>
                      <a:pt x="40" y="24"/>
                    </a:lnTo>
                    <a:lnTo>
                      <a:pt x="41" y="14"/>
                    </a:lnTo>
                    <a:lnTo>
                      <a:pt x="46" y="7"/>
                    </a:lnTo>
                    <a:lnTo>
                      <a:pt x="55" y="2"/>
                    </a:lnTo>
                    <a:lnTo>
                      <a:pt x="63" y="0"/>
                    </a:lnTo>
                    <a:lnTo>
                      <a:pt x="299" y="0"/>
                    </a:lnTo>
                    <a:lnTo>
                      <a:pt x="299" y="0"/>
                    </a:lnTo>
                    <a:lnTo>
                      <a:pt x="307" y="2"/>
                    </a:lnTo>
                    <a:lnTo>
                      <a:pt x="316" y="7"/>
                    </a:lnTo>
                    <a:lnTo>
                      <a:pt x="321" y="14"/>
                    </a:lnTo>
                    <a:lnTo>
                      <a:pt x="323" y="24"/>
                    </a:lnTo>
                    <a:lnTo>
                      <a:pt x="323" y="118"/>
                    </a:lnTo>
                    <a:lnTo>
                      <a:pt x="336" y="118"/>
                    </a:lnTo>
                    <a:lnTo>
                      <a:pt x="336" y="118"/>
                    </a:lnTo>
                    <a:lnTo>
                      <a:pt x="346" y="119"/>
                    </a:lnTo>
                    <a:lnTo>
                      <a:pt x="353" y="126"/>
                    </a:lnTo>
                    <a:lnTo>
                      <a:pt x="358" y="133"/>
                    </a:lnTo>
                    <a:lnTo>
                      <a:pt x="360" y="143"/>
                    </a:lnTo>
                    <a:lnTo>
                      <a:pt x="360" y="298"/>
                    </a:lnTo>
                    <a:lnTo>
                      <a:pt x="360" y="298"/>
                    </a:lnTo>
                    <a:lnTo>
                      <a:pt x="358" y="307"/>
                    </a:lnTo>
                    <a:lnTo>
                      <a:pt x="353" y="315"/>
                    </a:lnTo>
                    <a:lnTo>
                      <a:pt x="346" y="320"/>
                    </a:lnTo>
                    <a:lnTo>
                      <a:pt x="336" y="322"/>
                    </a:lnTo>
                    <a:lnTo>
                      <a:pt x="336" y="322"/>
                    </a:lnTo>
                    <a:close/>
                    <a:moveTo>
                      <a:pt x="24" y="133"/>
                    </a:moveTo>
                    <a:lnTo>
                      <a:pt x="24" y="133"/>
                    </a:lnTo>
                    <a:lnTo>
                      <a:pt x="21" y="135"/>
                    </a:lnTo>
                    <a:lnTo>
                      <a:pt x="19" y="136"/>
                    </a:lnTo>
                    <a:lnTo>
                      <a:pt x="17" y="140"/>
                    </a:lnTo>
                    <a:lnTo>
                      <a:pt x="16" y="143"/>
                    </a:lnTo>
                    <a:lnTo>
                      <a:pt x="16" y="298"/>
                    </a:lnTo>
                    <a:lnTo>
                      <a:pt x="16" y="298"/>
                    </a:lnTo>
                    <a:lnTo>
                      <a:pt x="17" y="302"/>
                    </a:lnTo>
                    <a:lnTo>
                      <a:pt x="19" y="303"/>
                    </a:lnTo>
                    <a:lnTo>
                      <a:pt x="21" y="305"/>
                    </a:lnTo>
                    <a:lnTo>
                      <a:pt x="24" y="307"/>
                    </a:lnTo>
                    <a:lnTo>
                      <a:pt x="336" y="307"/>
                    </a:lnTo>
                    <a:lnTo>
                      <a:pt x="336" y="307"/>
                    </a:lnTo>
                    <a:lnTo>
                      <a:pt x="340" y="305"/>
                    </a:lnTo>
                    <a:lnTo>
                      <a:pt x="343" y="303"/>
                    </a:lnTo>
                    <a:lnTo>
                      <a:pt x="345" y="302"/>
                    </a:lnTo>
                    <a:lnTo>
                      <a:pt x="345" y="298"/>
                    </a:lnTo>
                    <a:lnTo>
                      <a:pt x="345" y="143"/>
                    </a:lnTo>
                    <a:lnTo>
                      <a:pt x="345" y="143"/>
                    </a:lnTo>
                    <a:lnTo>
                      <a:pt x="345" y="140"/>
                    </a:lnTo>
                    <a:lnTo>
                      <a:pt x="343" y="136"/>
                    </a:lnTo>
                    <a:lnTo>
                      <a:pt x="340" y="135"/>
                    </a:lnTo>
                    <a:lnTo>
                      <a:pt x="336" y="133"/>
                    </a:lnTo>
                    <a:lnTo>
                      <a:pt x="314" y="133"/>
                    </a:lnTo>
                    <a:lnTo>
                      <a:pt x="314" y="133"/>
                    </a:lnTo>
                    <a:lnTo>
                      <a:pt x="311" y="133"/>
                    </a:lnTo>
                    <a:lnTo>
                      <a:pt x="309" y="131"/>
                    </a:lnTo>
                    <a:lnTo>
                      <a:pt x="307" y="129"/>
                    </a:lnTo>
                    <a:lnTo>
                      <a:pt x="307" y="126"/>
                    </a:lnTo>
                    <a:lnTo>
                      <a:pt x="307" y="24"/>
                    </a:lnTo>
                    <a:lnTo>
                      <a:pt x="307" y="24"/>
                    </a:lnTo>
                    <a:lnTo>
                      <a:pt x="306" y="20"/>
                    </a:lnTo>
                    <a:lnTo>
                      <a:pt x="304" y="17"/>
                    </a:lnTo>
                    <a:lnTo>
                      <a:pt x="302" y="15"/>
                    </a:lnTo>
                    <a:lnTo>
                      <a:pt x="299" y="15"/>
                    </a:lnTo>
                    <a:lnTo>
                      <a:pt x="63" y="15"/>
                    </a:lnTo>
                    <a:lnTo>
                      <a:pt x="63" y="15"/>
                    </a:lnTo>
                    <a:lnTo>
                      <a:pt x="60" y="15"/>
                    </a:lnTo>
                    <a:lnTo>
                      <a:pt x="57" y="17"/>
                    </a:lnTo>
                    <a:lnTo>
                      <a:pt x="55" y="20"/>
                    </a:lnTo>
                    <a:lnTo>
                      <a:pt x="55" y="24"/>
                    </a:lnTo>
                    <a:lnTo>
                      <a:pt x="55" y="126"/>
                    </a:lnTo>
                    <a:lnTo>
                      <a:pt x="55" y="126"/>
                    </a:lnTo>
                    <a:lnTo>
                      <a:pt x="55" y="129"/>
                    </a:lnTo>
                    <a:lnTo>
                      <a:pt x="53" y="131"/>
                    </a:lnTo>
                    <a:lnTo>
                      <a:pt x="50" y="133"/>
                    </a:lnTo>
                    <a:lnTo>
                      <a:pt x="46" y="133"/>
                    </a:lnTo>
                    <a:lnTo>
                      <a:pt x="24" y="133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117"/>
              <p:cNvSpPr>
                <a:spLocks/>
              </p:cNvSpPr>
              <p:nvPr/>
            </p:nvSpPr>
            <p:spPr bwMode="auto">
              <a:xfrm>
                <a:off x="-6689726" y="6256338"/>
                <a:ext cx="300038" cy="298450"/>
              </a:xfrm>
              <a:custGeom>
                <a:avLst/>
                <a:gdLst>
                  <a:gd name="T0" fmla="*/ 0 w 189"/>
                  <a:gd name="T1" fmla="*/ 171 h 188"/>
                  <a:gd name="T2" fmla="*/ 0 w 189"/>
                  <a:gd name="T3" fmla="*/ 171 h 188"/>
                  <a:gd name="T4" fmla="*/ 0 w 189"/>
                  <a:gd name="T5" fmla="*/ 156 h 188"/>
                  <a:gd name="T6" fmla="*/ 2 w 189"/>
                  <a:gd name="T7" fmla="*/ 139 h 188"/>
                  <a:gd name="T8" fmla="*/ 7 w 189"/>
                  <a:gd name="T9" fmla="*/ 120 h 188"/>
                  <a:gd name="T10" fmla="*/ 14 w 189"/>
                  <a:gd name="T11" fmla="*/ 99 h 188"/>
                  <a:gd name="T12" fmla="*/ 19 w 189"/>
                  <a:gd name="T13" fmla="*/ 91 h 188"/>
                  <a:gd name="T14" fmla="*/ 26 w 189"/>
                  <a:gd name="T15" fmla="*/ 82 h 188"/>
                  <a:gd name="T16" fmla="*/ 32 w 189"/>
                  <a:gd name="T17" fmla="*/ 74 h 188"/>
                  <a:gd name="T18" fmla="*/ 43 w 189"/>
                  <a:gd name="T19" fmla="*/ 67 h 188"/>
                  <a:gd name="T20" fmla="*/ 53 w 189"/>
                  <a:gd name="T21" fmla="*/ 62 h 188"/>
                  <a:gd name="T22" fmla="*/ 67 w 189"/>
                  <a:gd name="T23" fmla="*/ 57 h 188"/>
                  <a:gd name="T24" fmla="*/ 67 w 189"/>
                  <a:gd name="T25" fmla="*/ 57 h 188"/>
                  <a:gd name="T26" fmla="*/ 111 w 189"/>
                  <a:gd name="T27" fmla="*/ 46 h 188"/>
                  <a:gd name="T28" fmla="*/ 130 w 189"/>
                  <a:gd name="T29" fmla="*/ 41 h 188"/>
                  <a:gd name="T30" fmla="*/ 143 w 189"/>
                  <a:gd name="T31" fmla="*/ 35 h 188"/>
                  <a:gd name="T32" fmla="*/ 153 w 189"/>
                  <a:gd name="T33" fmla="*/ 28 h 188"/>
                  <a:gd name="T34" fmla="*/ 160 w 189"/>
                  <a:gd name="T35" fmla="*/ 21 h 188"/>
                  <a:gd name="T36" fmla="*/ 167 w 189"/>
                  <a:gd name="T37" fmla="*/ 11 h 188"/>
                  <a:gd name="T38" fmla="*/ 169 w 189"/>
                  <a:gd name="T39" fmla="*/ 0 h 188"/>
                  <a:gd name="T40" fmla="*/ 169 w 189"/>
                  <a:gd name="T41" fmla="*/ 0 h 188"/>
                  <a:gd name="T42" fmla="*/ 176 w 189"/>
                  <a:gd name="T43" fmla="*/ 16 h 188"/>
                  <a:gd name="T44" fmla="*/ 182 w 189"/>
                  <a:gd name="T45" fmla="*/ 31 h 188"/>
                  <a:gd name="T46" fmla="*/ 188 w 189"/>
                  <a:gd name="T47" fmla="*/ 52 h 188"/>
                  <a:gd name="T48" fmla="*/ 189 w 189"/>
                  <a:gd name="T49" fmla="*/ 75 h 188"/>
                  <a:gd name="T50" fmla="*/ 189 w 189"/>
                  <a:gd name="T51" fmla="*/ 87 h 188"/>
                  <a:gd name="T52" fmla="*/ 189 w 189"/>
                  <a:gd name="T53" fmla="*/ 101 h 188"/>
                  <a:gd name="T54" fmla="*/ 186 w 189"/>
                  <a:gd name="T55" fmla="*/ 113 h 188"/>
                  <a:gd name="T56" fmla="*/ 182 w 189"/>
                  <a:gd name="T57" fmla="*/ 127 h 188"/>
                  <a:gd name="T58" fmla="*/ 177 w 189"/>
                  <a:gd name="T59" fmla="*/ 140 h 188"/>
                  <a:gd name="T60" fmla="*/ 169 w 189"/>
                  <a:gd name="T61" fmla="*/ 152 h 188"/>
                  <a:gd name="T62" fmla="*/ 169 w 189"/>
                  <a:gd name="T63" fmla="*/ 152 h 188"/>
                  <a:gd name="T64" fmla="*/ 160 w 189"/>
                  <a:gd name="T65" fmla="*/ 164 h 188"/>
                  <a:gd name="T66" fmla="*/ 148 w 189"/>
                  <a:gd name="T67" fmla="*/ 173 h 188"/>
                  <a:gd name="T68" fmla="*/ 136 w 189"/>
                  <a:gd name="T69" fmla="*/ 179 h 188"/>
                  <a:gd name="T70" fmla="*/ 125 w 189"/>
                  <a:gd name="T71" fmla="*/ 185 h 188"/>
                  <a:gd name="T72" fmla="*/ 109 w 189"/>
                  <a:gd name="T73" fmla="*/ 188 h 188"/>
                  <a:gd name="T74" fmla="*/ 96 w 189"/>
                  <a:gd name="T75" fmla="*/ 188 h 188"/>
                  <a:gd name="T76" fmla="*/ 82 w 189"/>
                  <a:gd name="T77" fmla="*/ 188 h 188"/>
                  <a:gd name="T78" fmla="*/ 68 w 189"/>
                  <a:gd name="T79" fmla="*/ 188 h 188"/>
                  <a:gd name="T80" fmla="*/ 41 w 189"/>
                  <a:gd name="T81" fmla="*/ 183 h 188"/>
                  <a:gd name="T82" fmla="*/ 20 w 189"/>
                  <a:gd name="T83" fmla="*/ 178 h 188"/>
                  <a:gd name="T84" fmla="*/ 0 w 189"/>
                  <a:gd name="T85" fmla="*/ 171 h 188"/>
                  <a:gd name="T86" fmla="*/ 0 w 189"/>
                  <a:gd name="T87" fmla="*/ 17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9" h="188">
                    <a:moveTo>
                      <a:pt x="0" y="171"/>
                    </a:moveTo>
                    <a:lnTo>
                      <a:pt x="0" y="171"/>
                    </a:lnTo>
                    <a:lnTo>
                      <a:pt x="0" y="156"/>
                    </a:lnTo>
                    <a:lnTo>
                      <a:pt x="2" y="139"/>
                    </a:lnTo>
                    <a:lnTo>
                      <a:pt x="7" y="120"/>
                    </a:lnTo>
                    <a:lnTo>
                      <a:pt x="14" y="99"/>
                    </a:lnTo>
                    <a:lnTo>
                      <a:pt x="19" y="91"/>
                    </a:lnTo>
                    <a:lnTo>
                      <a:pt x="26" y="82"/>
                    </a:lnTo>
                    <a:lnTo>
                      <a:pt x="32" y="74"/>
                    </a:lnTo>
                    <a:lnTo>
                      <a:pt x="43" y="67"/>
                    </a:lnTo>
                    <a:lnTo>
                      <a:pt x="53" y="62"/>
                    </a:lnTo>
                    <a:lnTo>
                      <a:pt x="67" y="57"/>
                    </a:lnTo>
                    <a:lnTo>
                      <a:pt x="67" y="57"/>
                    </a:lnTo>
                    <a:lnTo>
                      <a:pt x="111" y="46"/>
                    </a:lnTo>
                    <a:lnTo>
                      <a:pt x="130" y="41"/>
                    </a:lnTo>
                    <a:lnTo>
                      <a:pt x="143" y="35"/>
                    </a:lnTo>
                    <a:lnTo>
                      <a:pt x="153" y="28"/>
                    </a:lnTo>
                    <a:lnTo>
                      <a:pt x="160" y="21"/>
                    </a:lnTo>
                    <a:lnTo>
                      <a:pt x="167" y="11"/>
                    </a:lnTo>
                    <a:lnTo>
                      <a:pt x="169" y="0"/>
                    </a:lnTo>
                    <a:lnTo>
                      <a:pt x="169" y="0"/>
                    </a:lnTo>
                    <a:lnTo>
                      <a:pt x="176" y="16"/>
                    </a:lnTo>
                    <a:lnTo>
                      <a:pt x="182" y="31"/>
                    </a:lnTo>
                    <a:lnTo>
                      <a:pt x="188" y="52"/>
                    </a:lnTo>
                    <a:lnTo>
                      <a:pt x="189" y="75"/>
                    </a:lnTo>
                    <a:lnTo>
                      <a:pt x="189" y="87"/>
                    </a:lnTo>
                    <a:lnTo>
                      <a:pt x="189" y="101"/>
                    </a:lnTo>
                    <a:lnTo>
                      <a:pt x="186" y="113"/>
                    </a:lnTo>
                    <a:lnTo>
                      <a:pt x="182" y="127"/>
                    </a:lnTo>
                    <a:lnTo>
                      <a:pt x="177" y="140"/>
                    </a:lnTo>
                    <a:lnTo>
                      <a:pt x="169" y="152"/>
                    </a:lnTo>
                    <a:lnTo>
                      <a:pt x="169" y="152"/>
                    </a:lnTo>
                    <a:lnTo>
                      <a:pt x="160" y="164"/>
                    </a:lnTo>
                    <a:lnTo>
                      <a:pt x="148" y="173"/>
                    </a:lnTo>
                    <a:lnTo>
                      <a:pt x="136" y="179"/>
                    </a:lnTo>
                    <a:lnTo>
                      <a:pt x="125" y="185"/>
                    </a:lnTo>
                    <a:lnTo>
                      <a:pt x="109" y="188"/>
                    </a:lnTo>
                    <a:lnTo>
                      <a:pt x="96" y="188"/>
                    </a:lnTo>
                    <a:lnTo>
                      <a:pt x="82" y="188"/>
                    </a:lnTo>
                    <a:lnTo>
                      <a:pt x="68" y="188"/>
                    </a:lnTo>
                    <a:lnTo>
                      <a:pt x="41" y="183"/>
                    </a:lnTo>
                    <a:lnTo>
                      <a:pt x="20" y="178"/>
                    </a:lnTo>
                    <a:lnTo>
                      <a:pt x="0" y="171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84AC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118"/>
              <p:cNvSpPr>
                <a:spLocks noEditPoints="1"/>
              </p:cNvSpPr>
              <p:nvPr/>
            </p:nvSpPr>
            <p:spPr bwMode="auto">
              <a:xfrm>
                <a:off x="-6702426" y="6246813"/>
                <a:ext cx="327025" cy="320675"/>
              </a:xfrm>
              <a:custGeom>
                <a:avLst/>
                <a:gdLst>
                  <a:gd name="T0" fmla="*/ 97 w 206"/>
                  <a:gd name="T1" fmla="*/ 202 h 202"/>
                  <a:gd name="T2" fmla="*/ 64 w 206"/>
                  <a:gd name="T3" fmla="*/ 199 h 202"/>
                  <a:gd name="T4" fmla="*/ 15 w 206"/>
                  <a:gd name="T5" fmla="*/ 187 h 202"/>
                  <a:gd name="T6" fmla="*/ 5 w 206"/>
                  <a:gd name="T7" fmla="*/ 184 h 202"/>
                  <a:gd name="T8" fmla="*/ 0 w 206"/>
                  <a:gd name="T9" fmla="*/ 177 h 202"/>
                  <a:gd name="T10" fmla="*/ 1 w 206"/>
                  <a:gd name="T11" fmla="*/ 160 h 202"/>
                  <a:gd name="T12" fmla="*/ 8 w 206"/>
                  <a:gd name="T13" fmla="*/ 122 h 202"/>
                  <a:gd name="T14" fmla="*/ 15 w 206"/>
                  <a:gd name="T15" fmla="*/ 102 h 202"/>
                  <a:gd name="T16" fmla="*/ 28 w 206"/>
                  <a:gd name="T17" fmla="*/ 81 h 202"/>
                  <a:gd name="T18" fmla="*/ 47 w 206"/>
                  <a:gd name="T19" fmla="*/ 66 h 202"/>
                  <a:gd name="T20" fmla="*/ 73 w 206"/>
                  <a:gd name="T21" fmla="*/ 56 h 202"/>
                  <a:gd name="T22" fmla="*/ 119 w 206"/>
                  <a:gd name="T23" fmla="*/ 46 h 202"/>
                  <a:gd name="T24" fmla="*/ 148 w 206"/>
                  <a:gd name="T25" fmla="*/ 34 h 202"/>
                  <a:gd name="T26" fmla="*/ 163 w 206"/>
                  <a:gd name="T27" fmla="*/ 22 h 202"/>
                  <a:gd name="T28" fmla="*/ 170 w 206"/>
                  <a:gd name="T29" fmla="*/ 5 h 202"/>
                  <a:gd name="T30" fmla="*/ 172 w 206"/>
                  <a:gd name="T31" fmla="*/ 1 h 202"/>
                  <a:gd name="T32" fmla="*/ 177 w 206"/>
                  <a:gd name="T33" fmla="*/ 0 h 202"/>
                  <a:gd name="T34" fmla="*/ 184 w 206"/>
                  <a:gd name="T35" fmla="*/ 3 h 202"/>
                  <a:gd name="T36" fmla="*/ 192 w 206"/>
                  <a:gd name="T37" fmla="*/ 20 h 202"/>
                  <a:gd name="T38" fmla="*/ 202 w 206"/>
                  <a:gd name="T39" fmla="*/ 58 h 202"/>
                  <a:gd name="T40" fmla="*/ 206 w 206"/>
                  <a:gd name="T41" fmla="*/ 95 h 202"/>
                  <a:gd name="T42" fmla="*/ 202 w 206"/>
                  <a:gd name="T43" fmla="*/ 122 h 202"/>
                  <a:gd name="T44" fmla="*/ 192 w 206"/>
                  <a:gd name="T45" fmla="*/ 150 h 202"/>
                  <a:gd name="T46" fmla="*/ 184 w 206"/>
                  <a:gd name="T47" fmla="*/ 163 h 202"/>
                  <a:gd name="T48" fmla="*/ 167 w 206"/>
                  <a:gd name="T49" fmla="*/ 182 h 202"/>
                  <a:gd name="T50" fmla="*/ 146 w 206"/>
                  <a:gd name="T51" fmla="*/ 194 h 202"/>
                  <a:gd name="T52" fmla="*/ 122 w 206"/>
                  <a:gd name="T53" fmla="*/ 201 h 202"/>
                  <a:gd name="T54" fmla="*/ 97 w 206"/>
                  <a:gd name="T55" fmla="*/ 202 h 202"/>
                  <a:gd name="T56" fmla="*/ 15 w 206"/>
                  <a:gd name="T57" fmla="*/ 172 h 202"/>
                  <a:gd name="T58" fmla="*/ 44 w 206"/>
                  <a:gd name="T59" fmla="*/ 180 h 202"/>
                  <a:gd name="T60" fmla="*/ 88 w 206"/>
                  <a:gd name="T61" fmla="*/ 187 h 202"/>
                  <a:gd name="T62" fmla="*/ 124 w 206"/>
                  <a:gd name="T63" fmla="*/ 184 h 202"/>
                  <a:gd name="T64" fmla="*/ 144 w 206"/>
                  <a:gd name="T65" fmla="*/ 177 h 202"/>
                  <a:gd name="T66" fmla="*/ 163 w 206"/>
                  <a:gd name="T67" fmla="*/ 163 h 202"/>
                  <a:gd name="T68" fmla="*/ 172 w 206"/>
                  <a:gd name="T69" fmla="*/ 155 h 202"/>
                  <a:gd name="T70" fmla="*/ 187 w 206"/>
                  <a:gd name="T71" fmla="*/ 119 h 202"/>
                  <a:gd name="T72" fmla="*/ 190 w 206"/>
                  <a:gd name="T73" fmla="*/ 83 h 202"/>
                  <a:gd name="T74" fmla="*/ 185 w 206"/>
                  <a:gd name="T75" fmla="*/ 52 h 202"/>
                  <a:gd name="T76" fmla="*/ 179 w 206"/>
                  <a:gd name="T77" fmla="*/ 27 h 202"/>
                  <a:gd name="T78" fmla="*/ 163 w 206"/>
                  <a:gd name="T79" fmla="*/ 42 h 202"/>
                  <a:gd name="T80" fmla="*/ 143 w 206"/>
                  <a:gd name="T81" fmla="*/ 52 h 202"/>
                  <a:gd name="T82" fmla="*/ 76 w 206"/>
                  <a:gd name="T83" fmla="*/ 71 h 202"/>
                  <a:gd name="T84" fmla="*/ 66 w 206"/>
                  <a:gd name="T85" fmla="*/ 75 h 202"/>
                  <a:gd name="T86" fmla="*/ 49 w 206"/>
                  <a:gd name="T87" fmla="*/ 83 h 202"/>
                  <a:gd name="T88" fmla="*/ 37 w 206"/>
                  <a:gd name="T89" fmla="*/ 95 h 202"/>
                  <a:gd name="T90" fmla="*/ 25 w 206"/>
                  <a:gd name="T91" fmla="*/ 119 h 202"/>
                  <a:gd name="T92" fmla="*/ 17 w 206"/>
                  <a:gd name="T93" fmla="*/ 150 h 202"/>
                  <a:gd name="T94" fmla="*/ 15 w 206"/>
                  <a:gd name="T95" fmla="*/ 17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6" h="202">
                    <a:moveTo>
                      <a:pt x="97" y="202"/>
                    </a:moveTo>
                    <a:lnTo>
                      <a:pt x="97" y="202"/>
                    </a:lnTo>
                    <a:lnTo>
                      <a:pt x="81" y="202"/>
                    </a:lnTo>
                    <a:lnTo>
                      <a:pt x="64" y="199"/>
                    </a:lnTo>
                    <a:lnTo>
                      <a:pt x="35" y="194"/>
                    </a:lnTo>
                    <a:lnTo>
                      <a:pt x="15" y="187"/>
                    </a:lnTo>
                    <a:lnTo>
                      <a:pt x="5" y="184"/>
                    </a:lnTo>
                    <a:lnTo>
                      <a:pt x="5" y="184"/>
                    </a:lnTo>
                    <a:lnTo>
                      <a:pt x="1" y="180"/>
                    </a:lnTo>
                    <a:lnTo>
                      <a:pt x="0" y="177"/>
                    </a:lnTo>
                    <a:lnTo>
                      <a:pt x="0" y="177"/>
                    </a:lnTo>
                    <a:lnTo>
                      <a:pt x="1" y="160"/>
                    </a:lnTo>
                    <a:lnTo>
                      <a:pt x="3" y="143"/>
                    </a:lnTo>
                    <a:lnTo>
                      <a:pt x="8" y="122"/>
                    </a:lnTo>
                    <a:lnTo>
                      <a:pt x="11" y="112"/>
                    </a:lnTo>
                    <a:lnTo>
                      <a:pt x="15" y="102"/>
                    </a:lnTo>
                    <a:lnTo>
                      <a:pt x="22" y="92"/>
                    </a:lnTo>
                    <a:lnTo>
                      <a:pt x="28" y="81"/>
                    </a:lnTo>
                    <a:lnTo>
                      <a:pt x="37" y="73"/>
                    </a:lnTo>
                    <a:lnTo>
                      <a:pt x="47" y="66"/>
                    </a:lnTo>
                    <a:lnTo>
                      <a:pt x="59" y="59"/>
                    </a:lnTo>
                    <a:lnTo>
                      <a:pt x="73" y="56"/>
                    </a:lnTo>
                    <a:lnTo>
                      <a:pt x="73" y="56"/>
                    </a:lnTo>
                    <a:lnTo>
                      <a:pt x="119" y="46"/>
                    </a:lnTo>
                    <a:lnTo>
                      <a:pt x="134" y="39"/>
                    </a:lnTo>
                    <a:lnTo>
                      <a:pt x="148" y="34"/>
                    </a:lnTo>
                    <a:lnTo>
                      <a:pt x="156" y="29"/>
                    </a:lnTo>
                    <a:lnTo>
                      <a:pt x="163" y="22"/>
                    </a:lnTo>
                    <a:lnTo>
                      <a:pt x="168" y="13"/>
                    </a:lnTo>
                    <a:lnTo>
                      <a:pt x="170" y="5"/>
                    </a:lnTo>
                    <a:lnTo>
                      <a:pt x="170" y="5"/>
                    </a:lnTo>
                    <a:lnTo>
                      <a:pt x="172" y="1"/>
                    </a:lnTo>
                    <a:lnTo>
                      <a:pt x="177" y="0"/>
                    </a:lnTo>
                    <a:lnTo>
                      <a:pt x="177" y="0"/>
                    </a:lnTo>
                    <a:lnTo>
                      <a:pt x="180" y="0"/>
                    </a:lnTo>
                    <a:lnTo>
                      <a:pt x="184" y="3"/>
                    </a:lnTo>
                    <a:lnTo>
                      <a:pt x="184" y="3"/>
                    </a:lnTo>
                    <a:lnTo>
                      <a:pt x="192" y="20"/>
                    </a:lnTo>
                    <a:lnTo>
                      <a:pt x="197" y="37"/>
                    </a:lnTo>
                    <a:lnTo>
                      <a:pt x="202" y="58"/>
                    </a:lnTo>
                    <a:lnTo>
                      <a:pt x="206" y="81"/>
                    </a:lnTo>
                    <a:lnTo>
                      <a:pt x="206" y="95"/>
                    </a:lnTo>
                    <a:lnTo>
                      <a:pt x="204" y="109"/>
                    </a:lnTo>
                    <a:lnTo>
                      <a:pt x="202" y="122"/>
                    </a:lnTo>
                    <a:lnTo>
                      <a:pt x="197" y="136"/>
                    </a:lnTo>
                    <a:lnTo>
                      <a:pt x="192" y="150"/>
                    </a:lnTo>
                    <a:lnTo>
                      <a:pt x="184" y="163"/>
                    </a:lnTo>
                    <a:lnTo>
                      <a:pt x="184" y="163"/>
                    </a:lnTo>
                    <a:lnTo>
                      <a:pt x="175" y="173"/>
                    </a:lnTo>
                    <a:lnTo>
                      <a:pt x="167" y="182"/>
                    </a:lnTo>
                    <a:lnTo>
                      <a:pt x="156" y="189"/>
                    </a:lnTo>
                    <a:lnTo>
                      <a:pt x="146" y="194"/>
                    </a:lnTo>
                    <a:lnTo>
                      <a:pt x="134" y="197"/>
                    </a:lnTo>
                    <a:lnTo>
                      <a:pt x="122" y="201"/>
                    </a:lnTo>
                    <a:lnTo>
                      <a:pt x="110" y="202"/>
                    </a:lnTo>
                    <a:lnTo>
                      <a:pt x="97" y="202"/>
                    </a:lnTo>
                    <a:lnTo>
                      <a:pt x="97" y="202"/>
                    </a:lnTo>
                    <a:close/>
                    <a:moveTo>
                      <a:pt x="15" y="172"/>
                    </a:moveTo>
                    <a:lnTo>
                      <a:pt x="15" y="172"/>
                    </a:lnTo>
                    <a:lnTo>
                      <a:pt x="44" y="180"/>
                    </a:lnTo>
                    <a:lnTo>
                      <a:pt x="64" y="184"/>
                    </a:lnTo>
                    <a:lnTo>
                      <a:pt x="88" y="187"/>
                    </a:lnTo>
                    <a:lnTo>
                      <a:pt x="112" y="185"/>
                    </a:lnTo>
                    <a:lnTo>
                      <a:pt x="124" y="184"/>
                    </a:lnTo>
                    <a:lnTo>
                      <a:pt x="134" y="182"/>
                    </a:lnTo>
                    <a:lnTo>
                      <a:pt x="144" y="177"/>
                    </a:lnTo>
                    <a:lnTo>
                      <a:pt x="155" y="172"/>
                    </a:lnTo>
                    <a:lnTo>
                      <a:pt x="163" y="163"/>
                    </a:lnTo>
                    <a:lnTo>
                      <a:pt x="172" y="155"/>
                    </a:lnTo>
                    <a:lnTo>
                      <a:pt x="172" y="155"/>
                    </a:lnTo>
                    <a:lnTo>
                      <a:pt x="180" y="138"/>
                    </a:lnTo>
                    <a:lnTo>
                      <a:pt x="187" y="119"/>
                    </a:lnTo>
                    <a:lnTo>
                      <a:pt x="190" y="100"/>
                    </a:lnTo>
                    <a:lnTo>
                      <a:pt x="190" y="83"/>
                    </a:lnTo>
                    <a:lnTo>
                      <a:pt x="189" y="66"/>
                    </a:lnTo>
                    <a:lnTo>
                      <a:pt x="185" y="52"/>
                    </a:lnTo>
                    <a:lnTo>
                      <a:pt x="179" y="27"/>
                    </a:lnTo>
                    <a:lnTo>
                      <a:pt x="179" y="27"/>
                    </a:lnTo>
                    <a:lnTo>
                      <a:pt x="172" y="35"/>
                    </a:lnTo>
                    <a:lnTo>
                      <a:pt x="163" y="42"/>
                    </a:lnTo>
                    <a:lnTo>
                      <a:pt x="155" y="47"/>
                    </a:lnTo>
                    <a:lnTo>
                      <a:pt x="143" y="52"/>
                    </a:lnTo>
                    <a:lnTo>
                      <a:pt x="114" y="63"/>
                    </a:lnTo>
                    <a:lnTo>
                      <a:pt x="76" y="71"/>
                    </a:lnTo>
                    <a:lnTo>
                      <a:pt x="76" y="71"/>
                    </a:lnTo>
                    <a:lnTo>
                      <a:pt x="66" y="75"/>
                    </a:lnTo>
                    <a:lnTo>
                      <a:pt x="57" y="78"/>
                    </a:lnTo>
                    <a:lnTo>
                      <a:pt x="49" y="83"/>
                    </a:lnTo>
                    <a:lnTo>
                      <a:pt x="42" y="88"/>
                    </a:lnTo>
                    <a:lnTo>
                      <a:pt x="37" y="95"/>
                    </a:lnTo>
                    <a:lnTo>
                      <a:pt x="32" y="104"/>
                    </a:lnTo>
                    <a:lnTo>
                      <a:pt x="25" y="119"/>
                    </a:lnTo>
                    <a:lnTo>
                      <a:pt x="20" y="134"/>
                    </a:lnTo>
                    <a:lnTo>
                      <a:pt x="17" y="150"/>
                    </a:lnTo>
                    <a:lnTo>
                      <a:pt x="15" y="172"/>
                    </a:lnTo>
                    <a:lnTo>
                      <a:pt x="15" y="172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" name="Freeform 119"/>
              <p:cNvSpPr>
                <a:spLocks/>
              </p:cNvSpPr>
              <p:nvPr/>
            </p:nvSpPr>
            <p:spPr bwMode="auto">
              <a:xfrm>
                <a:off x="-6804026" y="6416675"/>
                <a:ext cx="290513" cy="238125"/>
              </a:xfrm>
              <a:custGeom>
                <a:avLst/>
                <a:gdLst>
                  <a:gd name="T0" fmla="*/ 9 w 183"/>
                  <a:gd name="T1" fmla="*/ 150 h 150"/>
                  <a:gd name="T2" fmla="*/ 9 w 183"/>
                  <a:gd name="T3" fmla="*/ 150 h 150"/>
                  <a:gd name="T4" fmla="*/ 6 w 183"/>
                  <a:gd name="T5" fmla="*/ 150 h 150"/>
                  <a:gd name="T6" fmla="*/ 6 w 183"/>
                  <a:gd name="T7" fmla="*/ 150 h 150"/>
                  <a:gd name="T8" fmla="*/ 2 w 183"/>
                  <a:gd name="T9" fmla="*/ 148 h 150"/>
                  <a:gd name="T10" fmla="*/ 0 w 183"/>
                  <a:gd name="T11" fmla="*/ 145 h 150"/>
                  <a:gd name="T12" fmla="*/ 0 w 183"/>
                  <a:gd name="T13" fmla="*/ 142 h 150"/>
                  <a:gd name="T14" fmla="*/ 2 w 183"/>
                  <a:gd name="T15" fmla="*/ 140 h 150"/>
                  <a:gd name="T16" fmla="*/ 2 w 183"/>
                  <a:gd name="T17" fmla="*/ 140 h 150"/>
                  <a:gd name="T18" fmla="*/ 12 w 183"/>
                  <a:gd name="T19" fmla="*/ 121 h 150"/>
                  <a:gd name="T20" fmla="*/ 24 w 183"/>
                  <a:gd name="T21" fmla="*/ 102 h 150"/>
                  <a:gd name="T22" fmla="*/ 41 w 183"/>
                  <a:gd name="T23" fmla="*/ 82 h 150"/>
                  <a:gd name="T24" fmla="*/ 65 w 183"/>
                  <a:gd name="T25" fmla="*/ 58 h 150"/>
                  <a:gd name="T26" fmla="*/ 79 w 183"/>
                  <a:gd name="T27" fmla="*/ 48 h 150"/>
                  <a:gd name="T28" fmla="*/ 94 w 183"/>
                  <a:gd name="T29" fmla="*/ 36 h 150"/>
                  <a:gd name="T30" fmla="*/ 111 w 183"/>
                  <a:gd name="T31" fmla="*/ 26 h 150"/>
                  <a:gd name="T32" fmla="*/ 132 w 183"/>
                  <a:gd name="T33" fmla="*/ 15 h 150"/>
                  <a:gd name="T34" fmla="*/ 152 w 183"/>
                  <a:gd name="T35" fmla="*/ 7 h 150"/>
                  <a:gd name="T36" fmla="*/ 174 w 183"/>
                  <a:gd name="T37" fmla="*/ 0 h 150"/>
                  <a:gd name="T38" fmla="*/ 174 w 183"/>
                  <a:gd name="T39" fmla="*/ 0 h 150"/>
                  <a:gd name="T40" fmla="*/ 176 w 183"/>
                  <a:gd name="T41" fmla="*/ 0 h 150"/>
                  <a:gd name="T42" fmla="*/ 179 w 183"/>
                  <a:gd name="T43" fmla="*/ 0 h 150"/>
                  <a:gd name="T44" fmla="*/ 181 w 183"/>
                  <a:gd name="T45" fmla="*/ 2 h 150"/>
                  <a:gd name="T46" fmla="*/ 183 w 183"/>
                  <a:gd name="T47" fmla="*/ 5 h 150"/>
                  <a:gd name="T48" fmla="*/ 183 w 183"/>
                  <a:gd name="T49" fmla="*/ 5 h 150"/>
                  <a:gd name="T50" fmla="*/ 183 w 183"/>
                  <a:gd name="T51" fmla="*/ 9 h 150"/>
                  <a:gd name="T52" fmla="*/ 183 w 183"/>
                  <a:gd name="T53" fmla="*/ 10 h 150"/>
                  <a:gd name="T54" fmla="*/ 181 w 183"/>
                  <a:gd name="T55" fmla="*/ 14 h 150"/>
                  <a:gd name="T56" fmla="*/ 178 w 183"/>
                  <a:gd name="T57" fmla="*/ 14 h 150"/>
                  <a:gd name="T58" fmla="*/ 178 w 183"/>
                  <a:gd name="T59" fmla="*/ 14 h 150"/>
                  <a:gd name="T60" fmla="*/ 157 w 183"/>
                  <a:gd name="T61" fmla="*/ 22 h 150"/>
                  <a:gd name="T62" fmla="*/ 137 w 183"/>
                  <a:gd name="T63" fmla="*/ 29 h 150"/>
                  <a:gd name="T64" fmla="*/ 120 w 183"/>
                  <a:gd name="T65" fmla="*/ 39 h 150"/>
                  <a:gd name="T66" fmla="*/ 103 w 183"/>
                  <a:gd name="T67" fmla="*/ 49 h 150"/>
                  <a:gd name="T68" fmla="*/ 89 w 183"/>
                  <a:gd name="T69" fmla="*/ 60 h 150"/>
                  <a:gd name="T70" fmla="*/ 75 w 183"/>
                  <a:gd name="T71" fmla="*/ 70 h 150"/>
                  <a:gd name="T72" fmla="*/ 53 w 183"/>
                  <a:gd name="T73" fmla="*/ 92 h 150"/>
                  <a:gd name="T74" fmla="*/ 36 w 183"/>
                  <a:gd name="T75" fmla="*/ 113 h 150"/>
                  <a:gd name="T76" fmla="*/ 24 w 183"/>
                  <a:gd name="T77" fmla="*/ 130 h 150"/>
                  <a:gd name="T78" fmla="*/ 16 w 183"/>
                  <a:gd name="T79" fmla="*/ 145 h 150"/>
                  <a:gd name="T80" fmla="*/ 16 w 183"/>
                  <a:gd name="T81" fmla="*/ 145 h 150"/>
                  <a:gd name="T82" fmla="*/ 12 w 183"/>
                  <a:gd name="T83" fmla="*/ 148 h 150"/>
                  <a:gd name="T84" fmla="*/ 9 w 183"/>
                  <a:gd name="T85" fmla="*/ 150 h 150"/>
                  <a:gd name="T86" fmla="*/ 9 w 183"/>
                  <a:gd name="T87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3" h="150">
                    <a:moveTo>
                      <a:pt x="9" y="150"/>
                    </a:moveTo>
                    <a:lnTo>
                      <a:pt x="9" y="150"/>
                    </a:lnTo>
                    <a:lnTo>
                      <a:pt x="6" y="150"/>
                    </a:lnTo>
                    <a:lnTo>
                      <a:pt x="6" y="150"/>
                    </a:lnTo>
                    <a:lnTo>
                      <a:pt x="2" y="148"/>
                    </a:lnTo>
                    <a:lnTo>
                      <a:pt x="0" y="145"/>
                    </a:lnTo>
                    <a:lnTo>
                      <a:pt x="0" y="142"/>
                    </a:lnTo>
                    <a:lnTo>
                      <a:pt x="2" y="140"/>
                    </a:lnTo>
                    <a:lnTo>
                      <a:pt x="2" y="140"/>
                    </a:lnTo>
                    <a:lnTo>
                      <a:pt x="12" y="121"/>
                    </a:lnTo>
                    <a:lnTo>
                      <a:pt x="24" y="102"/>
                    </a:lnTo>
                    <a:lnTo>
                      <a:pt x="41" y="82"/>
                    </a:lnTo>
                    <a:lnTo>
                      <a:pt x="65" y="58"/>
                    </a:lnTo>
                    <a:lnTo>
                      <a:pt x="79" y="48"/>
                    </a:lnTo>
                    <a:lnTo>
                      <a:pt x="94" y="36"/>
                    </a:lnTo>
                    <a:lnTo>
                      <a:pt x="111" y="26"/>
                    </a:lnTo>
                    <a:lnTo>
                      <a:pt x="132" y="15"/>
                    </a:lnTo>
                    <a:lnTo>
                      <a:pt x="152" y="7"/>
                    </a:lnTo>
                    <a:lnTo>
                      <a:pt x="174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9" y="0"/>
                    </a:lnTo>
                    <a:lnTo>
                      <a:pt x="181" y="2"/>
                    </a:lnTo>
                    <a:lnTo>
                      <a:pt x="183" y="5"/>
                    </a:lnTo>
                    <a:lnTo>
                      <a:pt x="183" y="5"/>
                    </a:lnTo>
                    <a:lnTo>
                      <a:pt x="183" y="9"/>
                    </a:lnTo>
                    <a:lnTo>
                      <a:pt x="183" y="10"/>
                    </a:lnTo>
                    <a:lnTo>
                      <a:pt x="181" y="14"/>
                    </a:lnTo>
                    <a:lnTo>
                      <a:pt x="178" y="14"/>
                    </a:lnTo>
                    <a:lnTo>
                      <a:pt x="178" y="14"/>
                    </a:lnTo>
                    <a:lnTo>
                      <a:pt x="157" y="22"/>
                    </a:lnTo>
                    <a:lnTo>
                      <a:pt x="137" y="29"/>
                    </a:lnTo>
                    <a:lnTo>
                      <a:pt x="120" y="39"/>
                    </a:lnTo>
                    <a:lnTo>
                      <a:pt x="103" y="49"/>
                    </a:lnTo>
                    <a:lnTo>
                      <a:pt x="89" y="60"/>
                    </a:lnTo>
                    <a:lnTo>
                      <a:pt x="75" y="70"/>
                    </a:lnTo>
                    <a:lnTo>
                      <a:pt x="53" y="92"/>
                    </a:lnTo>
                    <a:lnTo>
                      <a:pt x="36" y="113"/>
                    </a:lnTo>
                    <a:lnTo>
                      <a:pt x="24" y="130"/>
                    </a:lnTo>
                    <a:lnTo>
                      <a:pt x="16" y="145"/>
                    </a:lnTo>
                    <a:lnTo>
                      <a:pt x="16" y="145"/>
                    </a:lnTo>
                    <a:lnTo>
                      <a:pt x="12" y="148"/>
                    </a:lnTo>
                    <a:lnTo>
                      <a:pt x="9" y="150"/>
                    </a:lnTo>
                    <a:lnTo>
                      <a:pt x="9" y="15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4582318" y="2836347"/>
              <a:ext cx="1014413" cy="803275"/>
              <a:chOff x="-5330826" y="7775575"/>
              <a:chExt cx="1014413" cy="803275"/>
            </a:xfrm>
          </p:grpSpPr>
          <p:sp>
            <p:nvSpPr>
              <p:cNvPr id="37" name="Freeform 120"/>
              <p:cNvSpPr>
                <a:spLocks/>
              </p:cNvSpPr>
              <p:nvPr/>
            </p:nvSpPr>
            <p:spPr bwMode="auto">
              <a:xfrm>
                <a:off x="-5319713" y="8186738"/>
                <a:ext cx="379413" cy="379413"/>
              </a:xfrm>
              <a:custGeom>
                <a:avLst/>
                <a:gdLst>
                  <a:gd name="T0" fmla="*/ 239 w 239"/>
                  <a:gd name="T1" fmla="*/ 119 h 239"/>
                  <a:gd name="T2" fmla="*/ 235 w 239"/>
                  <a:gd name="T3" fmla="*/ 143 h 239"/>
                  <a:gd name="T4" fmla="*/ 228 w 239"/>
                  <a:gd name="T5" fmla="*/ 165 h 239"/>
                  <a:gd name="T6" fmla="*/ 218 w 239"/>
                  <a:gd name="T7" fmla="*/ 186 h 239"/>
                  <a:gd name="T8" fmla="*/ 203 w 239"/>
                  <a:gd name="T9" fmla="*/ 203 h 239"/>
                  <a:gd name="T10" fmla="*/ 186 w 239"/>
                  <a:gd name="T11" fmla="*/ 218 h 239"/>
                  <a:gd name="T12" fmla="*/ 165 w 239"/>
                  <a:gd name="T13" fmla="*/ 228 h 239"/>
                  <a:gd name="T14" fmla="*/ 143 w 239"/>
                  <a:gd name="T15" fmla="*/ 235 h 239"/>
                  <a:gd name="T16" fmla="*/ 119 w 239"/>
                  <a:gd name="T17" fmla="*/ 239 h 239"/>
                  <a:gd name="T18" fmla="*/ 107 w 239"/>
                  <a:gd name="T19" fmla="*/ 237 h 239"/>
                  <a:gd name="T20" fmla="*/ 83 w 239"/>
                  <a:gd name="T21" fmla="*/ 234 h 239"/>
                  <a:gd name="T22" fmla="*/ 63 w 239"/>
                  <a:gd name="T23" fmla="*/ 223 h 239"/>
                  <a:gd name="T24" fmla="*/ 44 w 239"/>
                  <a:gd name="T25" fmla="*/ 211 h 239"/>
                  <a:gd name="T26" fmla="*/ 27 w 239"/>
                  <a:gd name="T27" fmla="*/ 194 h 239"/>
                  <a:gd name="T28" fmla="*/ 15 w 239"/>
                  <a:gd name="T29" fmla="*/ 176 h 239"/>
                  <a:gd name="T30" fmla="*/ 7 w 239"/>
                  <a:gd name="T31" fmla="*/ 155 h 239"/>
                  <a:gd name="T32" fmla="*/ 2 w 239"/>
                  <a:gd name="T33" fmla="*/ 131 h 239"/>
                  <a:gd name="T34" fmla="*/ 0 w 239"/>
                  <a:gd name="T35" fmla="*/ 119 h 239"/>
                  <a:gd name="T36" fmla="*/ 3 w 239"/>
                  <a:gd name="T37" fmla="*/ 95 h 239"/>
                  <a:gd name="T38" fmla="*/ 10 w 239"/>
                  <a:gd name="T39" fmla="*/ 73 h 239"/>
                  <a:gd name="T40" fmla="*/ 20 w 239"/>
                  <a:gd name="T41" fmla="*/ 53 h 239"/>
                  <a:gd name="T42" fmla="*/ 36 w 239"/>
                  <a:gd name="T43" fmla="*/ 36 h 239"/>
                  <a:gd name="T44" fmla="*/ 53 w 239"/>
                  <a:gd name="T45" fmla="*/ 20 h 239"/>
                  <a:gd name="T46" fmla="*/ 73 w 239"/>
                  <a:gd name="T47" fmla="*/ 10 h 239"/>
                  <a:gd name="T48" fmla="*/ 95 w 239"/>
                  <a:gd name="T49" fmla="*/ 3 h 239"/>
                  <a:gd name="T50" fmla="*/ 119 w 239"/>
                  <a:gd name="T51" fmla="*/ 0 h 239"/>
                  <a:gd name="T52" fmla="*/ 131 w 239"/>
                  <a:gd name="T53" fmla="*/ 2 h 239"/>
                  <a:gd name="T54" fmla="*/ 155 w 239"/>
                  <a:gd name="T55" fmla="*/ 5 h 239"/>
                  <a:gd name="T56" fmla="*/ 175 w 239"/>
                  <a:gd name="T57" fmla="*/ 15 h 239"/>
                  <a:gd name="T58" fmla="*/ 194 w 239"/>
                  <a:gd name="T59" fmla="*/ 27 h 239"/>
                  <a:gd name="T60" fmla="*/ 211 w 239"/>
                  <a:gd name="T61" fmla="*/ 44 h 239"/>
                  <a:gd name="T62" fmla="*/ 223 w 239"/>
                  <a:gd name="T63" fmla="*/ 63 h 239"/>
                  <a:gd name="T64" fmla="*/ 233 w 239"/>
                  <a:gd name="T65" fmla="*/ 83 h 239"/>
                  <a:gd name="T66" fmla="*/ 239 w 239"/>
                  <a:gd name="T67" fmla="*/ 107 h 239"/>
                  <a:gd name="T68" fmla="*/ 239 w 239"/>
                  <a:gd name="T69" fmla="*/ 119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9" h="239">
                    <a:moveTo>
                      <a:pt x="239" y="119"/>
                    </a:moveTo>
                    <a:lnTo>
                      <a:pt x="239" y="119"/>
                    </a:lnTo>
                    <a:lnTo>
                      <a:pt x="239" y="131"/>
                    </a:lnTo>
                    <a:lnTo>
                      <a:pt x="235" y="143"/>
                    </a:lnTo>
                    <a:lnTo>
                      <a:pt x="233" y="155"/>
                    </a:lnTo>
                    <a:lnTo>
                      <a:pt x="228" y="165"/>
                    </a:lnTo>
                    <a:lnTo>
                      <a:pt x="223" y="176"/>
                    </a:lnTo>
                    <a:lnTo>
                      <a:pt x="218" y="186"/>
                    </a:lnTo>
                    <a:lnTo>
                      <a:pt x="211" y="194"/>
                    </a:lnTo>
                    <a:lnTo>
                      <a:pt x="203" y="203"/>
                    </a:lnTo>
                    <a:lnTo>
                      <a:pt x="194" y="211"/>
                    </a:lnTo>
                    <a:lnTo>
                      <a:pt x="186" y="218"/>
                    </a:lnTo>
                    <a:lnTo>
                      <a:pt x="175" y="223"/>
                    </a:lnTo>
                    <a:lnTo>
                      <a:pt x="165" y="228"/>
                    </a:lnTo>
                    <a:lnTo>
                      <a:pt x="155" y="234"/>
                    </a:lnTo>
                    <a:lnTo>
                      <a:pt x="143" y="235"/>
                    </a:lnTo>
                    <a:lnTo>
                      <a:pt x="131" y="237"/>
                    </a:lnTo>
                    <a:lnTo>
                      <a:pt x="119" y="239"/>
                    </a:lnTo>
                    <a:lnTo>
                      <a:pt x="119" y="239"/>
                    </a:lnTo>
                    <a:lnTo>
                      <a:pt x="107" y="237"/>
                    </a:lnTo>
                    <a:lnTo>
                      <a:pt x="95" y="235"/>
                    </a:lnTo>
                    <a:lnTo>
                      <a:pt x="83" y="234"/>
                    </a:lnTo>
                    <a:lnTo>
                      <a:pt x="73" y="228"/>
                    </a:lnTo>
                    <a:lnTo>
                      <a:pt x="63" y="223"/>
                    </a:lnTo>
                    <a:lnTo>
                      <a:pt x="53" y="218"/>
                    </a:lnTo>
                    <a:lnTo>
                      <a:pt x="44" y="211"/>
                    </a:lnTo>
                    <a:lnTo>
                      <a:pt x="36" y="203"/>
                    </a:lnTo>
                    <a:lnTo>
                      <a:pt x="27" y="194"/>
                    </a:lnTo>
                    <a:lnTo>
                      <a:pt x="20" y="186"/>
                    </a:lnTo>
                    <a:lnTo>
                      <a:pt x="15" y="176"/>
                    </a:lnTo>
                    <a:lnTo>
                      <a:pt x="10" y="165"/>
                    </a:lnTo>
                    <a:lnTo>
                      <a:pt x="7" y="155"/>
                    </a:lnTo>
                    <a:lnTo>
                      <a:pt x="3" y="143"/>
                    </a:lnTo>
                    <a:lnTo>
                      <a:pt x="2" y="131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2" y="107"/>
                    </a:lnTo>
                    <a:lnTo>
                      <a:pt x="3" y="95"/>
                    </a:lnTo>
                    <a:lnTo>
                      <a:pt x="7" y="83"/>
                    </a:lnTo>
                    <a:lnTo>
                      <a:pt x="10" y="73"/>
                    </a:lnTo>
                    <a:lnTo>
                      <a:pt x="15" y="63"/>
                    </a:lnTo>
                    <a:lnTo>
                      <a:pt x="20" y="53"/>
                    </a:lnTo>
                    <a:lnTo>
                      <a:pt x="27" y="44"/>
                    </a:lnTo>
                    <a:lnTo>
                      <a:pt x="36" y="36"/>
                    </a:lnTo>
                    <a:lnTo>
                      <a:pt x="44" y="27"/>
                    </a:lnTo>
                    <a:lnTo>
                      <a:pt x="53" y="20"/>
                    </a:lnTo>
                    <a:lnTo>
                      <a:pt x="63" y="15"/>
                    </a:lnTo>
                    <a:lnTo>
                      <a:pt x="73" y="10"/>
                    </a:lnTo>
                    <a:lnTo>
                      <a:pt x="83" y="5"/>
                    </a:lnTo>
                    <a:lnTo>
                      <a:pt x="95" y="3"/>
                    </a:lnTo>
                    <a:lnTo>
                      <a:pt x="107" y="2"/>
                    </a:lnTo>
                    <a:lnTo>
                      <a:pt x="119" y="0"/>
                    </a:lnTo>
                    <a:lnTo>
                      <a:pt x="119" y="0"/>
                    </a:lnTo>
                    <a:lnTo>
                      <a:pt x="131" y="2"/>
                    </a:lnTo>
                    <a:lnTo>
                      <a:pt x="143" y="3"/>
                    </a:lnTo>
                    <a:lnTo>
                      <a:pt x="155" y="5"/>
                    </a:lnTo>
                    <a:lnTo>
                      <a:pt x="165" y="10"/>
                    </a:lnTo>
                    <a:lnTo>
                      <a:pt x="175" y="15"/>
                    </a:lnTo>
                    <a:lnTo>
                      <a:pt x="186" y="20"/>
                    </a:lnTo>
                    <a:lnTo>
                      <a:pt x="194" y="27"/>
                    </a:lnTo>
                    <a:lnTo>
                      <a:pt x="203" y="36"/>
                    </a:lnTo>
                    <a:lnTo>
                      <a:pt x="211" y="44"/>
                    </a:lnTo>
                    <a:lnTo>
                      <a:pt x="218" y="53"/>
                    </a:lnTo>
                    <a:lnTo>
                      <a:pt x="223" y="63"/>
                    </a:lnTo>
                    <a:lnTo>
                      <a:pt x="228" y="73"/>
                    </a:lnTo>
                    <a:lnTo>
                      <a:pt x="233" y="83"/>
                    </a:lnTo>
                    <a:lnTo>
                      <a:pt x="235" y="95"/>
                    </a:lnTo>
                    <a:lnTo>
                      <a:pt x="239" y="107"/>
                    </a:lnTo>
                    <a:lnTo>
                      <a:pt x="239" y="119"/>
                    </a:lnTo>
                    <a:lnTo>
                      <a:pt x="239" y="1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121"/>
              <p:cNvSpPr>
                <a:spLocks noEditPoints="1"/>
              </p:cNvSpPr>
              <p:nvPr/>
            </p:nvSpPr>
            <p:spPr bwMode="auto">
              <a:xfrm>
                <a:off x="-5330826" y="8172450"/>
                <a:ext cx="403225" cy="406400"/>
              </a:xfrm>
              <a:custGeom>
                <a:avLst/>
                <a:gdLst>
                  <a:gd name="T0" fmla="*/ 114 w 254"/>
                  <a:gd name="T1" fmla="*/ 254 h 256"/>
                  <a:gd name="T2" fmla="*/ 77 w 254"/>
                  <a:gd name="T3" fmla="*/ 246 h 256"/>
                  <a:gd name="T4" fmla="*/ 46 w 254"/>
                  <a:gd name="T5" fmla="*/ 227 h 256"/>
                  <a:gd name="T6" fmla="*/ 20 w 254"/>
                  <a:gd name="T7" fmla="*/ 200 h 256"/>
                  <a:gd name="T8" fmla="*/ 5 w 254"/>
                  <a:gd name="T9" fmla="*/ 166 h 256"/>
                  <a:gd name="T10" fmla="*/ 0 w 254"/>
                  <a:gd name="T11" fmla="*/ 128 h 256"/>
                  <a:gd name="T12" fmla="*/ 2 w 254"/>
                  <a:gd name="T13" fmla="*/ 103 h 256"/>
                  <a:gd name="T14" fmla="*/ 15 w 254"/>
                  <a:gd name="T15" fmla="*/ 69 h 256"/>
                  <a:gd name="T16" fmla="*/ 36 w 254"/>
                  <a:gd name="T17" fmla="*/ 38 h 256"/>
                  <a:gd name="T18" fmla="*/ 66 w 254"/>
                  <a:gd name="T19" fmla="*/ 17 h 256"/>
                  <a:gd name="T20" fmla="*/ 101 w 254"/>
                  <a:gd name="T21" fmla="*/ 4 h 256"/>
                  <a:gd name="T22" fmla="*/ 126 w 254"/>
                  <a:gd name="T23" fmla="*/ 0 h 256"/>
                  <a:gd name="T24" fmla="*/ 164 w 254"/>
                  <a:gd name="T25" fmla="*/ 7 h 256"/>
                  <a:gd name="T26" fmla="*/ 198 w 254"/>
                  <a:gd name="T27" fmla="*/ 23 h 256"/>
                  <a:gd name="T28" fmla="*/ 225 w 254"/>
                  <a:gd name="T29" fmla="*/ 48 h 256"/>
                  <a:gd name="T30" fmla="*/ 244 w 254"/>
                  <a:gd name="T31" fmla="*/ 79 h 256"/>
                  <a:gd name="T32" fmla="*/ 252 w 254"/>
                  <a:gd name="T33" fmla="*/ 115 h 256"/>
                  <a:gd name="T34" fmla="*/ 252 w 254"/>
                  <a:gd name="T35" fmla="*/ 142 h 256"/>
                  <a:gd name="T36" fmla="*/ 244 w 254"/>
                  <a:gd name="T37" fmla="*/ 178 h 256"/>
                  <a:gd name="T38" fmla="*/ 225 w 254"/>
                  <a:gd name="T39" fmla="*/ 208 h 256"/>
                  <a:gd name="T40" fmla="*/ 198 w 254"/>
                  <a:gd name="T41" fmla="*/ 234 h 256"/>
                  <a:gd name="T42" fmla="*/ 164 w 254"/>
                  <a:gd name="T43" fmla="*/ 249 h 256"/>
                  <a:gd name="T44" fmla="*/ 126 w 254"/>
                  <a:gd name="T45" fmla="*/ 256 h 256"/>
                  <a:gd name="T46" fmla="*/ 126 w 254"/>
                  <a:gd name="T47" fmla="*/ 17 h 256"/>
                  <a:gd name="T48" fmla="*/ 94 w 254"/>
                  <a:gd name="T49" fmla="*/ 23 h 256"/>
                  <a:gd name="T50" fmla="*/ 65 w 254"/>
                  <a:gd name="T51" fmla="*/ 36 h 256"/>
                  <a:gd name="T52" fmla="*/ 29 w 254"/>
                  <a:gd name="T53" fmla="*/ 75 h 256"/>
                  <a:gd name="T54" fmla="*/ 19 w 254"/>
                  <a:gd name="T55" fmla="*/ 106 h 256"/>
                  <a:gd name="T56" fmla="*/ 15 w 254"/>
                  <a:gd name="T57" fmla="*/ 128 h 256"/>
                  <a:gd name="T58" fmla="*/ 20 w 254"/>
                  <a:gd name="T59" fmla="*/ 161 h 256"/>
                  <a:gd name="T60" fmla="*/ 34 w 254"/>
                  <a:gd name="T61" fmla="*/ 190 h 256"/>
                  <a:gd name="T62" fmla="*/ 73 w 254"/>
                  <a:gd name="T63" fmla="*/ 225 h 256"/>
                  <a:gd name="T64" fmla="*/ 104 w 254"/>
                  <a:gd name="T65" fmla="*/ 237 h 256"/>
                  <a:gd name="T66" fmla="*/ 126 w 254"/>
                  <a:gd name="T67" fmla="*/ 239 h 256"/>
                  <a:gd name="T68" fmla="*/ 159 w 254"/>
                  <a:gd name="T69" fmla="*/ 234 h 256"/>
                  <a:gd name="T70" fmla="*/ 188 w 254"/>
                  <a:gd name="T71" fmla="*/ 220 h 256"/>
                  <a:gd name="T72" fmla="*/ 223 w 254"/>
                  <a:gd name="T73" fmla="*/ 181 h 256"/>
                  <a:gd name="T74" fmla="*/ 235 w 254"/>
                  <a:gd name="T75" fmla="*/ 150 h 256"/>
                  <a:gd name="T76" fmla="*/ 237 w 254"/>
                  <a:gd name="T77" fmla="*/ 128 h 256"/>
                  <a:gd name="T78" fmla="*/ 232 w 254"/>
                  <a:gd name="T79" fmla="*/ 96 h 256"/>
                  <a:gd name="T80" fmla="*/ 218 w 254"/>
                  <a:gd name="T81" fmla="*/ 67 h 256"/>
                  <a:gd name="T82" fmla="*/ 179 w 254"/>
                  <a:gd name="T83" fmla="*/ 31 h 256"/>
                  <a:gd name="T84" fmla="*/ 148 w 254"/>
                  <a:gd name="T85" fmla="*/ 19 h 256"/>
                  <a:gd name="T86" fmla="*/ 126 w 254"/>
                  <a:gd name="T87" fmla="*/ 17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54" h="256">
                    <a:moveTo>
                      <a:pt x="126" y="256"/>
                    </a:moveTo>
                    <a:lnTo>
                      <a:pt x="126" y="256"/>
                    </a:lnTo>
                    <a:lnTo>
                      <a:pt x="114" y="254"/>
                    </a:lnTo>
                    <a:lnTo>
                      <a:pt x="101" y="253"/>
                    </a:lnTo>
                    <a:lnTo>
                      <a:pt x="89" y="249"/>
                    </a:lnTo>
                    <a:lnTo>
                      <a:pt x="77" y="246"/>
                    </a:lnTo>
                    <a:lnTo>
                      <a:pt x="66" y="241"/>
                    </a:lnTo>
                    <a:lnTo>
                      <a:pt x="55" y="234"/>
                    </a:lnTo>
                    <a:lnTo>
                      <a:pt x="46" y="227"/>
                    </a:lnTo>
                    <a:lnTo>
                      <a:pt x="36" y="219"/>
                    </a:lnTo>
                    <a:lnTo>
                      <a:pt x="29" y="208"/>
                    </a:lnTo>
                    <a:lnTo>
                      <a:pt x="20" y="200"/>
                    </a:lnTo>
                    <a:lnTo>
                      <a:pt x="15" y="190"/>
                    </a:lnTo>
                    <a:lnTo>
                      <a:pt x="9" y="178"/>
                    </a:lnTo>
                    <a:lnTo>
                      <a:pt x="5" y="166"/>
                    </a:lnTo>
                    <a:lnTo>
                      <a:pt x="2" y="154"/>
                    </a:lnTo>
                    <a:lnTo>
                      <a:pt x="0" y="142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0" y="115"/>
                    </a:lnTo>
                    <a:lnTo>
                      <a:pt x="2" y="103"/>
                    </a:lnTo>
                    <a:lnTo>
                      <a:pt x="5" y="91"/>
                    </a:lnTo>
                    <a:lnTo>
                      <a:pt x="9" y="79"/>
                    </a:lnTo>
                    <a:lnTo>
                      <a:pt x="15" y="69"/>
                    </a:lnTo>
                    <a:lnTo>
                      <a:pt x="20" y="57"/>
                    </a:lnTo>
                    <a:lnTo>
                      <a:pt x="29" y="48"/>
                    </a:lnTo>
                    <a:lnTo>
                      <a:pt x="36" y="38"/>
                    </a:lnTo>
                    <a:lnTo>
                      <a:pt x="46" y="31"/>
                    </a:lnTo>
                    <a:lnTo>
                      <a:pt x="55" y="23"/>
                    </a:lnTo>
                    <a:lnTo>
                      <a:pt x="66" y="17"/>
                    </a:lnTo>
                    <a:lnTo>
                      <a:pt x="77" y="11"/>
                    </a:lnTo>
                    <a:lnTo>
                      <a:pt x="89" y="7"/>
                    </a:lnTo>
                    <a:lnTo>
                      <a:pt x="101" y="4"/>
                    </a:lnTo>
                    <a:lnTo>
                      <a:pt x="114" y="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40" y="2"/>
                    </a:lnTo>
                    <a:lnTo>
                      <a:pt x="152" y="4"/>
                    </a:lnTo>
                    <a:lnTo>
                      <a:pt x="164" y="7"/>
                    </a:lnTo>
                    <a:lnTo>
                      <a:pt x="176" y="11"/>
                    </a:lnTo>
                    <a:lnTo>
                      <a:pt x="188" y="17"/>
                    </a:lnTo>
                    <a:lnTo>
                      <a:pt x="198" y="23"/>
                    </a:lnTo>
                    <a:lnTo>
                      <a:pt x="208" y="31"/>
                    </a:lnTo>
                    <a:lnTo>
                      <a:pt x="217" y="38"/>
                    </a:lnTo>
                    <a:lnTo>
                      <a:pt x="225" y="48"/>
                    </a:lnTo>
                    <a:lnTo>
                      <a:pt x="232" y="57"/>
                    </a:lnTo>
                    <a:lnTo>
                      <a:pt x="239" y="69"/>
                    </a:lnTo>
                    <a:lnTo>
                      <a:pt x="244" y="79"/>
                    </a:lnTo>
                    <a:lnTo>
                      <a:pt x="247" y="91"/>
                    </a:lnTo>
                    <a:lnTo>
                      <a:pt x="251" y="103"/>
                    </a:lnTo>
                    <a:lnTo>
                      <a:pt x="252" y="115"/>
                    </a:lnTo>
                    <a:lnTo>
                      <a:pt x="254" y="128"/>
                    </a:lnTo>
                    <a:lnTo>
                      <a:pt x="254" y="128"/>
                    </a:lnTo>
                    <a:lnTo>
                      <a:pt x="252" y="142"/>
                    </a:lnTo>
                    <a:lnTo>
                      <a:pt x="251" y="154"/>
                    </a:lnTo>
                    <a:lnTo>
                      <a:pt x="247" y="166"/>
                    </a:lnTo>
                    <a:lnTo>
                      <a:pt x="244" y="178"/>
                    </a:lnTo>
                    <a:lnTo>
                      <a:pt x="239" y="190"/>
                    </a:lnTo>
                    <a:lnTo>
                      <a:pt x="232" y="200"/>
                    </a:lnTo>
                    <a:lnTo>
                      <a:pt x="225" y="208"/>
                    </a:lnTo>
                    <a:lnTo>
                      <a:pt x="217" y="219"/>
                    </a:lnTo>
                    <a:lnTo>
                      <a:pt x="208" y="227"/>
                    </a:lnTo>
                    <a:lnTo>
                      <a:pt x="198" y="234"/>
                    </a:lnTo>
                    <a:lnTo>
                      <a:pt x="188" y="241"/>
                    </a:lnTo>
                    <a:lnTo>
                      <a:pt x="176" y="246"/>
                    </a:lnTo>
                    <a:lnTo>
                      <a:pt x="164" y="249"/>
                    </a:lnTo>
                    <a:lnTo>
                      <a:pt x="152" y="253"/>
                    </a:lnTo>
                    <a:lnTo>
                      <a:pt x="140" y="254"/>
                    </a:lnTo>
                    <a:lnTo>
                      <a:pt x="126" y="256"/>
                    </a:lnTo>
                    <a:lnTo>
                      <a:pt x="126" y="256"/>
                    </a:lnTo>
                    <a:close/>
                    <a:moveTo>
                      <a:pt x="126" y="17"/>
                    </a:moveTo>
                    <a:lnTo>
                      <a:pt x="126" y="17"/>
                    </a:lnTo>
                    <a:lnTo>
                      <a:pt x="114" y="17"/>
                    </a:lnTo>
                    <a:lnTo>
                      <a:pt x="104" y="19"/>
                    </a:lnTo>
                    <a:lnTo>
                      <a:pt x="94" y="23"/>
                    </a:lnTo>
                    <a:lnTo>
                      <a:pt x="84" y="26"/>
                    </a:lnTo>
                    <a:lnTo>
                      <a:pt x="73" y="31"/>
                    </a:lnTo>
                    <a:lnTo>
                      <a:pt x="65" y="36"/>
                    </a:lnTo>
                    <a:lnTo>
                      <a:pt x="48" y="50"/>
                    </a:lnTo>
                    <a:lnTo>
                      <a:pt x="34" y="67"/>
                    </a:lnTo>
                    <a:lnTo>
                      <a:pt x="29" y="75"/>
                    </a:lnTo>
                    <a:lnTo>
                      <a:pt x="24" y="86"/>
                    </a:lnTo>
                    <a:lnTo>
                      <a:pt x="20" y="96"/>
                    </a:lnTo>
                    <a:lnTo>
                      <a:pt x="19" y="106"/>
                    </a:lnTo>
                    <a:lnTo>
                      <a:pt x="17" y="116"/>
                    </a:lnTo>
                    <a:lnTo>
                      <a:pt x="15" y="128"/>
                    </a:lnTo>
                    <a:lnTo>
                      <a:pt x="15" y="128"/>
                    </a:lnTo>
                    <a:lnTo>
                      <a:pt x="17" y="140"/>
                    </a:lnTo>
                    <a:lnTo>
                      <a:pt x="19" y="150"/>
                    </a:lnTo>
                    <a:lnTo>
                      <a:pt x="20" y="161"/>
                    </a:lnTo>
                    <a:lnTo>
                      <a:pt x="24" y="171"/>
                    </a:lnTo>
                    <a:lnTo>
                      <a:pt x="29" y="181"/>
                    </a:lnTo>
                    <a:lnTo>
                      <a:pt x="34" y="190"/>
                    </a:lnTo>
                    <a:lnTo>
                      <a:pt x="48" y="207"/>
                    </a:lnTo>
                    <a:lnTo>
                      <a:pt x="65" y="220"/>
                    </a:lnTo>
                    <a:lnTo>
                      <a:pt x="73" y="225"/>
                    </a:lnTo>
                    <a:lnTo>
                      <a:pt x="84" y="231"/>
                    </a:lnTo>
                    <a:lnTo>
                      <a:pt x="94" y="234"/>
                    </a:lnTo>
                    <a:lnTo>
                      <a:pt x="104" y="237"/>
                    </a:lnTo>
                    <a:lnTo>
                      <a:pt x="114" y="239"/>
                    </a:lnTo>
                    <a:lnTo>
                      <a:pt x="126" y="239"/>
                    </a:lnTo>
                    <a:lnTo>
                      <a:pt x="126" y="239"/>
                    </a:lnTo>
                    <a:lnTo>
                      <a:pt x="138" y="239"/>
                    </a:lnTo>
                    <a:lnTo>
                      <a:pt x="148" y="237"/>
                    </a:lnTo>
                    <a:lnTo>
                      <a:pt x="159" y="234"/>
                    </a:lnTo>
                    <a:lnTo>
                      <a:pt x="169" y="231"/>
                    </a:lnTo>
                    <a:lnTo>
                      <a:pt x="179" y="225"/>
                    </a:lnTo>
                    <a:lnTo>
                      <a:pt x="188" y="220"/>
                    </a:lnTo>
                    <a:lnTo>
                      <a:pt x="205" y="207"/>
                    </a:lnTo>
                    <a:lnTo>
                      <a:pt x="218" y="190"/>
                    </a:lnTo>
                    <a:lnTo>
                      <a:pt x="223" y="181"/>
                    </a:lnTo>
                    <a:lnTo>
                      <a:pt x="228" y="171"/>
                    </a:lnTo>
                    <a:lnTo>
                      <a:pt x="232" y="161"/>
                    </a:lnTo>
                    <a:lnTo>
                      <a:pt x="235" y="150"/>
                    </a:lnTo>
                    <a:lnTo>
                      <a:pt x="237" y="140"/>
                    </a:lnTo>
                    <a:lnTo>
                      <a:pt x="237" y="128"/>
                    </a:lnTo>
                    <a:lnTo>
                      <a:pt x="237" y="128"/>
                    </a:lnTo>
                    <a:lnTo>
                      <a:pt x="237" y="116"/>
                    </a:lnTo>
                    <a:lnTo>
                      <a:pt x="235" y="106"/>
                    </a:lnTo>
                    <a:lnTo>
                      <a:pt x="232" y="96"/>
                    </a:lnTo>
                    <a:lnTo>
                      <a:pt x="228" y="86"/>
                    </a:lnTo>
                    <a:lnTo>
                      <a:pt x="223" y="75"/>
                    </a:lnTo>
                    <a:lnTo>
                      <a:pt x="218" y="67"/>
                    </a:lnTo>
                    <a:lnTo>
                      <a:pt x="205" y="50"/>
                    </a:lnTo>
                    <a:lnTo>
                      <a:pt x="188" y="36"/>
                    </a:lnTo>
                    <a:lnTo>
                      <a:pt x="179" y="31"/>
                    </a:lnTo>
                    <a:lnTo>
                      <a:pt x="169" y="26"/>
                    </a:lnTo>
                    <a:lnTo>
                      <a:pt x="159" y="23"/>
                    </a:lnTo>
                    <a:lnTo>
                      <a:pt x="148" y="19"/>
                    </a:lnTo>
                    <a:lnTo>
                      <a:pt x="138" y="17"/>
                    </a:lnTo>
                    <a:lnTo>
                      <a:pt x="126" y="17"/>
                    </a:lnTo>
                    <a:lnTo>
                      <a:pt x="126" y="1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122"/>
              <p:cNvSpPr>
                <a:spLocks/>
              </p:cNvSpPr>
              <p:nvPr/>
            </p:nvSpPr>
            <p:spPr bwMode="auto">
              <a:xfrm>
                <a:off x="-5262563" y="8243888"/>
                <a:ext cx="265113" cy="265113"/>
              </a:xfrm>
              <a:custGeom>
                <a:avLst/>
                <a:gdLst>
                  <a:gd name="T0" fmla="*/ 83 w 167"/>
                  <a:gd name="T1" fmla="*/ 167 h 167"/>
                  <a:gd name="T2" fmla="*/ 83 w 167"/>
                  <a:gd name="T3" fmla="*/ 167 h 167"/>
                  <a:gd name="T4" fmla="*/ 66 w 167"/>
                  <a:gd name="T5" fmla="*/ 165 h 167"/>
                  <a:gd name="T6" fmla="*/ 51 w 167"/>
                  <a:gd name="T7" fmla="*/ 160 h 167"/>
                  <a:gd name="T8" fmla="*/ 37 w 167"/>
                  <a:gd name="T9" fmla="*/ 153 h 167"/>
                  <a:gd name="T10" fmla="*/ 25 w 167"/>
                  <a:gd name="T11" fmla="*/ 143 h 167"/>
                  <a:gd name="T12" fmla="*/ 15 w 167"/>
                  <a:gd name="T13" fmla="*/ 129 h 167"/>
                  <a:gd name="T14" fmla="*/ 6 w 167"/>
                  <a:gd name="T15" fmla="*/ 116 h 167"/>
                  <a:gd name="T16" fmla="*/ 1 w 167"/>
                  <a:gd name="T17" fmla="*/ 100 h 167"/>
                  <a:gd name="T18" fmla="*/ 0 w 167"/>
                  <a:gd name="T19" fmla="*/ 83 h 167"/>
                  <a:gd name="T20" fmla="*/ 0 w 167"/>
                  <a:gd name="T21" fmla="*/ 83 h 167"/>
                  <a:gd name="T22" fmla="*/ 1 w 167"/>
                  <a:gd name="T23" fmla="*/ 66 h 167"/>
                  <a:gd name="T24" fmla="*/ 6 w 167"/>
                  <a:gd name="T25" fmla="*/ 51 h 167"/>
                  <a:gd name="T26" fmla="*/ 15 w 167"/>
                  <a:gd name="T27" fmla="*/ 37 h 167"/>
                  <a:gd name="T28" fmla="*/ 25 w 167"/>
                  <a:gd name="T29" fmla="*/ 24 h 167"/>
                  <a:gd name="T30" fmla="*/ 37 w 167"/>
                  <a:gd name="T31" fmla="*/ 13 h 167"/>
                  <a:gd name="T32" fmla="*/ 51 w 167"/>
                  <a:gd name="T33" fmla="*/ 7 h 167"/>
                  <a:gd name="T34" fmla="*/ 66 w 167"/>
                  <a:gd name="T35" fmla="*/ 1 h 167"/>
                  <a:gd name="T36" fmla="*/ 83 w 167"/>
                  <a:gd name="T37" fmla="*/ 0 h 167"/>
                  <a:gd name="T38" fmla="*/ 83 w 167"/>
                  <a:gd name="T39" fmla="*/ 0 h 167"/>
                  <a:gd name="T40" fmla="*/ 100 w 167"/>
                  <a:gd name="T41" fmla="*/ 1 h 167"/>
                  <a:gd name="T42" fmla="*/ 116 w 167"/>
                  <a:gd name="T43" fmla="*/ 7 h 167"/>
                  <a:gd name="T44" fmla="*/ 129 w 167"/>
                  <a:gd name="T45" fmla="*/ 13 h 167"/>
                  <a:gd name="T46" fmla="*/ 143 w 167"/>
                  <a:gd name="T47" fmla="*/ 24 h 167"/>
                  <a:gd name="T48" fmla="*/ 153 w 167"/>
                  <a:gd name="T49" fmla="*/ 37 h 167"/>
                  <a:gd name="T50" fmla="*/ 160 w 167"/>
                  <a:gd name="T51" fmla="*/ 51 h 167"/>
                  <a:gd name="T52" fmla="*/ 165 w 167"/>
                  <a:gd name="T53" fmla="*/ 66 h 167"/>
                  <a:gd name="T54" fmla="*/ 167 w 167"/>
                  <a:gd name="T55" fmla="*/ 83 h 167"/>
                  <a:gd name="T56" fmla="*/ 167 w 167"/>
                  <a:gd name="T57" fmla="*/ 83 h 167"/>
                  <a:gd name="T58" fmla="*/ 165 w 167"/>
                  <a:gd name="T59" fmla="*/ 100 h 167"/>
                  <a:gd name="T60" fmla="*/ 160 w 167"/>
                  <a:gd name="T61" fmla="*/ 116 h 167"/>
                  <a:gd name="T62" fmla="*/ 153 w 167"/>
                  <a:gd name="T63" fmla="*/ 129 h 167"/>
                  <a:gd name="T64" fmla="*/ 143 w 167"/>
                  <a:gd name="T65" fmla="*/ 143 h 167"/>
                  <a:gd name="T66" fmla="*/ 129 w 167"/>
                  <a:gd name="T67" fmla="*/ 153 h 167"/>
                  <a:gd name="T68" fmla="*/ 116 w 167"/>
                  <a:gd name="T69" fmla="*/ 160 h 167"/>
                  <a:gd name="T70" fmla="*/ 100 w 167"/>
                  <a:gd name="T71" fmla="*/ 165 h 167"/>
                  <a:gd name="T72" fmla="*/ 83 w 167"/>
                  <a:gd name="T73" fmla="*/ 167 h 167"/>
                  <a:gd name="T74" fmla="*/ 83 w 167"/>
                  <a:gd name="T75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7" h="167">
                    <a:moveTo>
                      <a:pt x="83" y="167"/>
                    </a:moveTo>
                    <a:lnTo>
                      <a:pt x="83" y="167"/>
                    </a:lnTo>
                    <a:lnTo>
                      <a:pt x="66" y="165"/>
                    </a:lnTo>
                    <a:lnTo>
                      <a:pt x="51" y="160"/>
                    </a:lnTo>
                    <a:lnTo>
                      <a:pt x="37" y="153"/>
                    </a:lnTo>
                    <a:lnTo>
                      <a:pt x="25" y="143"/>
                    </a:lnTo>
                    <a:lnTo>
                      <a:pt x="15" y="129"/>
                    </a:lnTo>
                    <a:lnTo>
                      <a:pt x="6" y="116"/>
                    </a:lnTo>
                    <a:lnTo>
                      <a:pt x="1" y="100"/>
                    </a:lnTo>
                    <a:lnTo>
                      <a:pt x="0" y="83"/>
                    </a:lnTo>
                    <a:lnTo>
                      <a:pt x="0" y="83"/>
                    </a:lnTo>
                    <a:lnTo>
                      <a:pt x="1" y="66"/>
                    </a:lnTo>
                    <a:lnTo>
                      <a:pt x="6" y="51"/>
                    </a:lnTo>
                    <a:lnTo>
                      <a:pt x="15" y="37"/>
                    </a:lnTo>
                    <a:lnTo>
                      <a:pt x="25" y="24"/>
                    </a:lnTo>
                    <a:lnTo>
                      <a:pt x="37" y="13"/>
                    </a:lnTo>
                    <a:lnTo>
                      <a:pt x="51" y="7"/>
                    </a:lnTo>
                    <a:lnTo>
                      <a:pt x="66" y="1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100" y="1"/>
                    </a:lnTo>
                    <a:lnTo>
                      <a:pt x="116" y="7"/>
                    </a:lnTo>
                    <a:lnTo>
                      <a:pt x="129" y="13"/>
                    </a:lnTo>
                    <a:lnTo>
                      <a:pt x="143" y="24"/>
                    </a:lnTo>
                    <a:lnTo>
                      <a:pt x="153" y="37"/>
                    </a:lnTo>
                    <a:lnTo>
                      <a:pt x="160" y="51"/>
                    </a:lnTo>
                    <a:lnTo>
                      <a:pt x="165" y="66"/>
                    </a:lnTo>
                    <a:lnTo>
                      <a:pt x="167" y="83"/>
                    </a:lnTo>
                    <a:lnTo>
                      <a:pt x="167" y="83"/>
                    </a:lnTo>
                    <a:lnTo>
                      <a:pt x="165" y="100"/>
                    </a:lnTo>
                    <a:lnTo>
                      <a:pt x="160" y="116"/>
                    </a:lnTo>
                    <a:lnTo>
                      <a:pt x="153" y="129"/>
                    </a:lnTo>
                    <a:lnTo>
                      <a:pt x="143" y="143"/>
                    </a:lnTo>
                    <a:lnTo>
                      <a:pt x="129" y="153"/>
                    </a:lnTo>
                    <a:lnTo>
                      <a:pt x="116" y="160"/>
                    </a:lnTo>
                    <a:lnTo>
                      <a:pt x="100" y="165"/>
                    </a:lnTo>
                    <a:lnTo>
                      <a:pt x="83" y="167"/>
                    </a:lnTo>
                    <a:lnTo>
                      <a:pt x="83" y="167"/>
                    </a:lnTo>
                    <a:close/>
                  </a:path>
                </a:pathLst>
              </a:custGeom>
              <a:solidFill>
                <a:srgbClr val="F36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123"/>
              <p:cNvSpPr>
                <a:spLocks/>
              </p:cNvSpPr>
              <p:nvPr/>
            </p:nvSpPr>
            <p:spPr bwMode="auto">
              <a:xfrm>
                <a:off x="-4705351" y="8186738"/>
                <a:ext cx="376238" cy="379413"/>
              </a:xfrm>
              <a:custGeom>
                <a:avLst/>
                <a:gdLst>
                  <a:gd name="T0" fmla="*/ 237 w 237"/>
                  <a:gd name="T1" fmla="*/ 119 h 239"/>
                  <a:gd name="T2" fmla="*/ 235 w 237"/>
                  <a:gd name="T3" fmla="*/ 143 h 239"/>
                  <a:gd name="T4" fmla="*/ 228 w 237"/>
                  <a:gd name="T5" fmla="*/ 165 h 239"/>
                  <a:gd name="T6" fmla="*/ 216 w 237"/>
                  <a:gd name="T7" fmla="*/ 186 h 239"/>
                  <a:gd name="T8" fmla="*/ 203 w 237"/>
                  <a:gd name="T9" fmla="*/ 203 h 239"/>
                  <a:gd name="T10" fmla="*/ 184 w 237"/>
                  <a:gd name="T11" fmla="*/ 218 h 239"/>
                  <a:gd name="T12" fmla="*/ 164 w 237"/>
                  <a:gd name="T13" fmla="*/ 228 h 239"/>
                  <a:gd name="T14" fmla="*/ 141 w 237"/>
                  <a:gd name="T15" fmla="*/ 235 h 239"/>
                  <a:gd name="T16" fmla="*/ 118 w 237"/>
                  <a:gd name="T17" fmla="*/ 239 h 239"/>
                  <a:gd name="T18" fmla="*/ 106 w 237"/>
                  <a:gd name="T19" fmla="*/ 237 h 239"/>
                  <a:gd name="T20" fmla="*/ 83 w 237"/>
                  <a:gd name="T21" fmla="*/ 234 h 239"/>
                  <a:gd name="T22" fmla="*/ 61 w 237"/>
                  <a:gd name="T23" fmla="*/ 223 h 239"/>
                  <a:gd name="T24" fmla="*/ 42 w 237"/>
                  <a:gd name="T25" fmla="*/ 211 h 239"/>
                  <a:gd name="T26" fmla="*/ 27 w 237"/>
                  <a:gd name="T27" fmla="*/ 194 h 239"/>
                  <a:gd name="T28" fmla="*/ 13 w 237"/>
                  <a:gd name="T29" fmla="*/ 176 h 239"/>
                  <a:gd name="T30" fmla="*/ 5 w 237"/>
                  <a:gd name="T31" fmla="*/ 155 h 239"/>
                  <a:gd name="T32" fmla="*/ 0 w 237"/>
                  <a:gd name="T33" fmla="*/ 131 h 239"/>
                  <a:gd name="T34" fmla="*/ 0 w 237"/>
                  <a:gd name="T35" fmla="*/ 119 h 239"/>
                  <a:gd name="T36" fmla="*/ 2 w 237"/>
                  <a:gd name="T37" fmla="*/ 95 h 239"/>
                  <a:gd name="T38" fmla="*/ 8 w 237"/>
                  <a:gd name="T39" fmla="*/ 73 h 239"/>
                  <a:gd name="T40" fmla="*/ 20 w 237"/>
                  <a:gd name="T41" fmla="*/ 53 h 239"/>
                  <a:gd name="T42" fmla="*/ 34 w 237"/>
                  <a:gd name="T43" fmla="*/ 36 h 239"/>
                  <a:gd name="T44" fmla="*/ 51 w 237"/>
                  <a:gd name="T45" fmla="*/ 20 h 239"/>
                  <a:gd name="T46" fmla="*/ 71 w 237"/>
                  <a:gd name="T47" fmla="*/ 10 h 239"/>
                  <a:gd name="T48" fmla="*/ 94 w 237"/>
                  <a:gd name="T49" fmla="*/ 3 h 239"/>
                  <a:gd name="T50" fmla="*/ 118 w 237"/>
                  <a:gd name="T51" fmla="*/ 0 h 239"/>
                  <a:gd name="T52" fmla="*/ 129 w 237"/>
                  <a:gd name="T53" fmla="*/ 2 h 239"/>
                  <a:gd name="T54" fmla="*/ 153 w 237"/>
                  <a:gd name="T55" fmla="*/ 5 h 239"/>
                  <a:gd name="T56" fmla="*/ 175 w 237"/>
                  <a:gd name="T57" fmla="*/ 15 h 239"/>
                  <a:gd name="T58" fmla="*/ 194 w 237"/>
                  <a:gd name="T59" fmla="*/ 27 h 239"/>
                  <a:gd name="T60" fmla="*/ 210 w 237"/>
                  <a:gd name="T61" fmla="*/ 44 h 239"/>
                  <a:gd name="T62" fmla="*/ 223 w 237"/>
                  <a:gd name="T63" fmla="*/ 63 h 239"/>
                  <a:gd name="T64" fmla="*/ 232 w 237"/>
                  <a:gd name="T65" fmla="*/ 83 h 239"/>
                  <a:gd name="T66" fmla="*/ 237 w 237"/>
                  <a:gd name="T67" fmla="*/ 107 h 239"/>
                  <a:gd name="T68" fmla="*/ 237 w 237"/>
                  <a:gd name="T69" fmla="*/ 119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7" h="239">
                    <a:moveTo>
                      <a:pt x="237" y="119"/>
                    </a:moveTo>
                    <a:lnTo>
                      <a:pt x="237" y="119"/>
                    </a:lnTo>
                    <a:lnTo>
                      <a:pt x="237" y="131"/>
                    </a:lnTo>
                    <a:lnTo>
                      <a:pt x="235" y="143"/>
                    </a:lnTo>
                    <a:lnTo>
                      <a:pt x="232" y="155"/>
                    </a:lnTo>
                    <a:lnTo>
                      <a:pt x="228" y="165"/>
                    </a:lnTo>
                    <a:lnTo>
                      <a:pt x="223" y="176"/>
                    </a:lnTo>
                    <a:lnTo>
                      <a:pt x="216" y="186"/>
                    </a:lnTo>
                    <a:lnTo>
                      <a:pt x="210" y="194"/>
                    </a:lnTo>
                    <a:lnTo>
                      <a:pt x="203" y="203"/>
                    </a:lnTo>
                    <a:lnTo>
                      <a:pt x="194" y="211"/>
                    </a:lnTo>
                    <a:lnTo>
                      <a:pt x="184" y="218"/>
                    </a:lnTo>
                    <a:lnTo>
                      <a:pt x="175" y="223"/>
                    </a:lnTo>
                    <a:lnTo>
                      <a:pt x="164" y="228"/>
                    </a:lnTo>
                    <a:lnTo>
                      <a:pt x="153" y="234"/>
                    </a:lnTo>
                    <a:lnTo>
                      <a:pt x="141" y="235"/>
                    </a:lnTo>
                    <a:lnTo>
                      <a:pt x="129" y="237"/>
                    </a:lnTo>
                    <a:lnTo>
                      <a:pt x="118" y="239"/>
                    </a:lnTo>
                    <a:lnTo>
                      <a:pt x="118" y="239"/>
                    </a:lnTo>
                    <a:lnTo>
                      <a:pt x="106" y="237"/>
                    </a:lnTo>
                    <a:lnTo>
                      <a:pt x="94" y="235"/>
                    </a:lnTo>
                    <a:lnTo>
                      <a:pt x="83" y="234"/>
                    </a:lnTo>
                    <a:lnTo>
                      <a:pt x="71" y="228"/>
                    </a:lnTo>
                    <a:lnTo>
                      <a:pt x="61" y="223"/>
                    </a:lnTo>
                    <a:lnTo>
                      <a:pt x="51" y="218"/>
                    </a:lnTo>
                    <a:lnTo>
                      <a:pt x="42" y="211"/>
                    </a:lnTo>
                    <a:lnTo>
                      <a:pt x="34" y="203"/>
                    </a:lnTo>
                    <a:lnTo>
                      <a:pt x="27" y="194"/>
                    </a:lnTo>
                    <a:lnTo>
                      <a:pt x="20" y="186"/>
                    </a:lnTo>
                    <a:lnTo>
                      <a:pt x="13" y="176"/>
                    </a:lnTo>
                    <a:lnTo>
                      <a:pt x="8" y="165"/>
                    </a:lnTo>
                    <a:lnTo>
                      <a:pt x="5" y="155"/>
                    </a:lnTo>
                    <a:lnTo>
                      <a:pt x="2" y="143"/>
                    </a:lnTo>
                    <a:lnTo>
                      <a:pt x="0" y="131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07"/>
                    </a:lnTo>
                    <a:lnTo>
                      <a:pt x="2" y="95"/>
                    </a:lnTo>
                    <a:lnTo>
                      <a:pt x="5" y="83"/>
                    </a:lnTo>
                    <a:lnTo>
                      <a:pt x="8" y="73"/>
                    </a:lnTo>
                    <a:lnTo>
                      <a:pt x="13" y="63"/>
                    </a:lnTo>
                    <a:lnTo>
                      <a:pt x="20" y="53"/>
                    </a:lnTo>
                    <a:lnTo>
                      <a:pt x="27" y="44"/>
                    </a:lnTo>
                    <a:lnTo>
                      <a:pt x="34" y="36"/>
                    </a:lnTo>
                    <a:lnTo>
                      <a:pt x="42" y="27"/>
                    </a:lnTo>
                    <a:lnTo>
                      <a:pt x="51" y="20"/>
                    </a:lnTo>
                    <a:lnTo>
                      <a:pt x="61" y="15"/>
                    </a:lnTo>
                    <a:lnTo>
                      <a:pt x="71" y="10"/>
                    </a:lnTo>
                    <a:lnTo>
                      <a:pt x="83" y="5"/>
                    </a:lnTo>
                    <a:lnTo>
                      <a:pt x="94" y="3"/>
                    </a:lnTo>
                    <a:lnTo>
                      <a:pt x="106" y="2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29" y="2"/>
                    </a:lnTo>
                    <a:lnTo>
                      <a:pt x="141" y="3"/>
                    </a:lnTo>
                    <a:lnTo>
                      <a:pt x="153" y="5"/>
                    </a:lnTo>
                    <a:lnTo>
                      <a:pt x="164" y="10"/>
                    </a:lnTo>
                    <a:lnTo>
                      <a:pt x="175" y="15"/>
                    </a:lnTo>
                    <a:lnTo>
                      <a:pt x="184" y="20"/>
                    </a:lnTo>
                    <a:lnTo>
                      <a:pt x="194" y="27"/>
                    </a:lnTo>
                    <a:lnTo>
                      <a:pt x="203" y="36"/>
                    </a:lnTo>
                    <a:lnTo>
                      <a:pt x="210" y="44"/>
                    </a:lnTo>
                    <a:lnTo>
                      <a:pt x="216" y="53"/>
                    </a:lnTo>
                    <a:lnTo>
                      <a:pt x="223" y="63"/>
                    </a:lnTo>
                    <a:lnTo>
                      <a:pt x="228" y="73"/>
                    </a:lnTo>
                    <a:lnTo>
                      <a:pt x="232" y="83"/>
                    </a:lnTo>
                    <a:lnTo>
                      <a:pt x="235" y="95"/>
                    </a:lnTo>
                    <a:lnTo>
                      <a:pt x="237" y="107"/>
                    </a:lnTo>
                    <a:lnTo>
                      <a:pt x="237" y="119"/>
                    </a:lnTo>
                    <a:lnTo>
                      <a:pt x="237" y="1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124"/>
              <p:cNvSpPr>
                <a:spLocks noEditPoints="1"/>
              </p:cNvSpPr>
              <p:nvPr/>
            </p:nvSpPr>
            <p:spPr bwMode="auto">
              <a:xfrm>
                <a:off x="-4719638" y="8172450"/>
                <a:ext cx="403225" cy="406400"/>
              </a:xfrm>
              <a:custGeom>
                <a:avLst/>
                <a:gdLst>
                  <a:gd name="T0" fmla="*/ 115 w 254"/>
                  <a:gd name="T1" fmla="*/ 254 h 256"/>
                  <a:gd name="T2" fmla="*/ 77 w 254"/>
                  <a:gd name="T3" fmla="*/ 246 h 256"/>
                  <a:gd name="T4" fmla="*/ 46 w 254"/>
                  <a:gd name="T5" fmla="*/ 227 h 256"/>
                  <a:gd name="T6" fmla="*/ 22 w 254"/>
                  <a:gd name="T7" fmla="*/ 200 h 256"/>
                  <a:gd name="T8" fmla="*/ 5 w 254"/>
                  <a:gd name="T9" fmla="*/ 166 h 256"/>
                  <a:gd name="T10" fmla="*/ 0 w 254"/>
                  <a:gd name="T11" fmla="*/ 128 h 256"/>
                  <a:gd name="T12" fmla="*/ 2 w 254"/>
                  <a:gd name="T13" fmla="*/ 103 h 256"/>
                  <a:gd name="T14" fmla="*/ 16 w 254"/>
                  <a:gd name="T15" fmla="*/ 69 h 256"/>
                  <a:gd name="T16" fmla="*/ 38 w 254"/>
                  <a:gd name="T17" fmla="*/ 38 h 256"/>
                  <a:gd name="T18" fmla="*/ 67 w 254"/>
                  <a:gd name="T19" fmla="*/ 17 h 256"/>
                  <a:gd name="T20" fmla="*/ 101 w 254"/>
                  <a:gd name="T21" fmla="*/ 4 h 256"/>
                  <a:gd name="T22" fmla="*/ 127 w 254"/>
                  <a:gd name="T23" fmla="*/ 0 h 256"/>
                  <a:gd name="T24" fmla="*/ 164 w 254"/>
                  <a:gd name="T25" fmla="*/ 7 h 256"/>
                  <a:gd name="T26" fmla="*/ 198 w 254"/>
                  <a:gd name="T27" fmla="*/ 23 h 256"/>
                  <a:gd name="T28" fmla="*/ 225 w 254"/>
                  <a:gd name="T29" fmla="*/ 48 h 256"/>
                  <a:gd name="T30" fmla="*/ 244 w 254"/>
                  <a:gd name="T31" fmla="*/ 79 h 256"/>
                  <a:gd name="T32" fmla="*/ 254 w 254"/>
                  <a:gd name="T33" fmla="*/ 115 h 256"/>
                  <a:gd name="T34" fmla="*/ 254 w 254"/>
                  <a:gd name="T35" fmla="*/ 142 h 256"/>
                  <a:gd name="T36" fmla="*/ 244 w 254"/>
                  <a:gd name="T37" fmla="*/ 178 h 256"/>
                  <a:gd name="T38" fmla="*/ 225 w 254"/>
                  <a:gd name="T39" fmla="*/ 208 h 256"/>
                  <a:gd name="T40" fmla="*/ 198 w 254"/>
                  <a:gd name="T41" fmla="*/ 234 h 256"/>
                  <a:gd name="T42" fmla="*/ 164 w 254"/>
                  <a:gd name="T43" fmla="*/ 249 h 256"/>
                  <a:gd name="T44" fmla="*/ 127 w 254"/>
                  <a:gd name="T45" fmla="*/ 256 h 256"/>
                  <a:gd name="T46" fmla="*/ 127 w 254"/>
                  <a:gd name="T47" fmla="*/ 17 h 256"/>
                  <a:gd name="T48" fmla="*/ 94 w 254"/>
                  <a:gd name="T49" fmla="*/ 23 h 256"/>
                  <a:gd name="T50" fmla="*/ 65 w 254"/>
                  <a:gd name="T51" fmla="*/ 36 h 256"/>
                  <a:gd name="T52" fmla="*/ 29 w 254"/>
                  <a:gd name="T53" fmla="*/ 75 h 256"/>
                  <a:gd name="T54" fmla="*/ 19 w 254"/>
                  <a:gd name="T55" fmla="*/ 106 h 256"/>
                  <a:gd name="T56" fmla="*/ 16 w 254"/>
                  <a:gd name="T57" fmla="*/ 128 h 256"/>
                  <a:gd name="T58" fmla="*/ 21 w 254"/>
                  <a:gd name="T59" fmla="*/ 161 h 256"/>
                  <a:gd name="T60" fmla="*/ 36 w 254"/>
                  <a:gd name="T61" fmla="*/ 190 h 256"/>
                  <a:gd name="T62" fmla="*/ 74 w 254"/>
                  <a:gd name="T63" fmla="*/ 225 h 256"/>
                  <a:gd name="T64" fmla="*/ 104 w 254"/>
                  <a:gd name="T65" fmla="*/ 237 h 256"/>
                  <a:gd name="T66" fmla="*/ 127 w 254"/>
                  <a:gd name="T67" fmla="*/ 239 h 256"/>
                  <a:gd name="T68" fmla="*/ 161 w 254"/>
                  <a:gd name="T69" fmla="*/ 234 h 256"/>
                  <a:gd name="T70" fmla="*/ 190 w 254"/>
                  <a:gd name="T71" fmla="*/ 220 h 256"/>
                  <a:gd name="T72" fmla="*/ 224 w 254"/>
                  <a:gd name="T73" fmla="*/ 181 h 256"/>
                  <a:gd name="T74" fmla="*/ 236 w 254"/>
                  <a:gd name="T75" fmla="*/ 150 h 256"/>
                  <a:gd name="T76" fmla="*/ 237 w 254"/>
                  <a:gd name="T77" fmla="*/ 128 h 256"/>
                  <a:gd name="T78" fmla="*/ 232 w 254"/>
                  <a:gd name="T79" fmla="*/ 96 h 256"/>
                  <a:gd name="T80" fmla="*/ 219 w 254"/>
                  <a:gd name="T81" fmla="*/ 67 h 256"/>
                  <a:gd name="T82" fmla="*/ 179 w 254"/>
                  <a:gd name="T83" fmla="*/ 31 h 256"/>
                  <a:gd name="T84" fmla="*/ 149 w 254"/>
                  <a:gd name="T85" fmla="*/ 19 h 256"/>
                  <a:gd name="T86" fmla="*/ 127 w 254"/>
                  <a:gd name="T87" fmla="*/ 17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54" h="256">
                    <a:moveTo>
                      <a:pt x="127" y="256"/>
                    </a:moveTo>
                    <a:lnTo>
                      <a:pt x="127" y="256"/>
                    </a:lnTo>
                    <a:lnTo>
                      <a:pt x="115" y="254"/>
                    </a:lnTo>
                    <a:lnTo>
                      <a:pt x="101" y="253"/>
                    </a:lnTo>
                    <a:lnTo>
                      <a:pt x="89" y="249"/>
                    </a:lnTo>
                    <a:lnTo>
                      <a:pt x="77" y="246"/>
                    </a:lnTo>
                    <a:lnTo>
                      <a:pt x="67" y="241"/>
                    </a:lnTo>
                    <a:lnTo>
                      <a:pt x="57" y="234"/>
                    </a:lnTo>
                    <a:lnTo>
                      <a:pt x="46" y="227"/>
                    </a:lnTo>
                    <a:lnTo>
                      <a:pt x="38" y="219"/>
                    </a:lnTo>
                    <a:lnTo>
                      <a:pt x="29" y="208"/>
                    </a:lnTo>
                    <a:lnTo>
                      <a:pt x="22" y="200"/>
                    </a:lnTo>
                    <a:lnTo>
                      <a:pt x="16" y="190"/>
                    </a:lnTo>
                    <a:lnTo>
                      <a:pt x="11" y="178"/>
                    </a:lnTo>
                    <a:lnTo>
                      <a:pt x="5" y="166"/>
                    </a:lnTo>
                    <a:lnTo>
                      <a:pt x="2" y="154"/>
                    </a:lnTo>
                    <a:lnTo>
                      <a:pt x="0" y="142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0" y="115"/>
                    </a:lnTo>
                    <a:lnTo>
                      <a:pt x="2" y="103"/>
                    </a:lnTo>
                    <a:lnTo>
                      <a:pt x="5" y="91"/>
                    </a:lnTo>
                    <a:lnTo>
                      <a:pt x="11" y="79"/>
                    </a:lnTo>
                    <a:lnTo>
                      <a:pt x="16" y="69"/>
                    </a:lnTo>
                    <a:lnTo>
                      <a:pt x="22" y="57"/>
                    </a:lnTo>
                    <a:lnTo>
                      <a:pt x="29" y="48"/>
                    </a:lnTo>
                    <a:lnTo>
                      <a:pt x="38" y="38"/>
                    </a:lnTo>
                    <a:lnTo>
                      <a:pt x="46" y="31"/>
                    </a:lnTo>
                    <a:lnTo>
                      <a:pt x="57" y="23"/>
                    </a:lnTo>
                    <a:lnTo>
                      <a:pt x="67" y="17"/>
                    </a:lnTo>
                    <a:lnTo>
                      <a:pt x="77" y="11"/>
                    </a:lnTo>
                    <a:lnTo>
                      <a:pt x="89" y="7"/>
                    </a:lnTo>
                    <a:lnTo>
                      <a:pt x="101" y="4"/>
                    </a:lnTo>
                    <a:lnTo>
                      <a:pt x="115" y="2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40" y="2"/>
                    </a:lnTo>
                    <a:lnTo>
                      <a:pt x="152" y="4"/>
                    </a:lnTo>
                    <a:lnTo>
                      <a:pt x="164" y="7"/>
                    </a:lnTo>
                    <a:lnTo>
                      <a:pt x="176" y="11"/>
                    </a:lnTo>
                    <a:lnTo>
                      <a:pt x="188" y="17"/>
                    </a:lnTo>
                    <a:lnTo>
                      <a:pt x="198" y="23"/>
                    </a:lnTo>
                    <a:lnTo>
                      <a:pt x="208" y="31"/>
                    </a:lnTo>
                    <a:lnTo>
                      <a:pt x="217" y="38"/>
                    </a:lnTo>
                    <a:lnTo>
                      <a:pt x="225" y="48"/>
                    </a:lnTo>
                    <a:lnTo>
                      <a:pt x="232" y="57"/>
                    </a:lnTo>
                    <a:lnTo>
                      <a:pt x="239" y="69"/>
                    </a:lnTo>
                    <a:lnTo>
                      <a:pt x="244" y="79"/>
                    </a:lnTo>
                    <a:lnTo>
                      <a:pt x="249" y="91"/>
                    </a:lnTo>
                    <a:lnTo>
                      <a:pt x="251" y="103"/>
                    </a:lnTo>
                    <a:lnTo>
                      <a:pt x="254" y="115"/>
                    </a:lnTo>
                    <a:lnTo>
                      <a:pt x="254" y="128"/>
                    </a:lnTo>
                    <a:lnTo>
                      <a:pt x="254" y="128"/>
                    </a:lnTo>
                    <a:lnTo>
                      <a:pt x="254" y="142"/>
                    </a:lnTo>
                    <a:lnTo>
                      <a:pt x="251" y="154"/>
                    </a:lnTo>
                    <a:lnTo>
                      <a:pt x="249" y="166"/>
                    </a:lnTo>
                    <a:lnTo>
                      <a:pt x="244" y="178"/>
                    </a:lnTo>
                    <a:lnTo>
                      <a:pt x="239" y="190"/>
                    </a:lnTo>
                    <a:lnTo>
                      <a:pt x="232" y="200"/>
                    </a:lnTo>
                    <a:lnTo>
                      <a:pt x="225" y="208"/>
                    </a:lnTo>
                    <a:lnTo>
                      <a:pt x="217" y="219"/>
                    </a:lnTo>
                    <a:lnTo>
                      <a:pt x="208" y="227"/>
                    </a:lnTo>
                    <a:lnTo>
                      <a:pt x="198" y="234"/>
                    </a:lnTo>
                    <a:lnTo>
                      <a:pt x="188" y="241"/>
                    </a:lnTo>
                    <a:lnTo>
                      <a:pt x="176" y="246"/>
                    </a:lnTo>
                    <a:lnTo>
                      <a:pt x="164" y="249"/>
                    </a:lnTo>
                    <a:lnTo>
                      <a:pt x="152" y="253"/>
                    </a:lnTo>
                    <a:lnTo>
                      <a:pt x="140" y="254"/>
                    </a:lnTo>
                    <a:lnTo>
                      <a:pt x="127" y="256"/>
                    </a:lnTo>
                    <a:lnTo>
                      <a:pt x="127" y="256"/>
                    </a:lnTo>
                    <a:close/>
                    <a:moveTo>
                      <a:pt x="127" y="17"/>
                    </a:moveTo>
                    <a:lnTo>
                      <a:pt x="127" y="17"/>
                    </a:lnTo>
                    <a:lnTo>
                      <a:pt x="116" y="17"/>
                    </a:lnTo>
                    <a:lnTo>
                      <a:pt x="104" y="19"/>
                    </a:lnTo>
                    <a:lnTo>
                      <a:pt x="94" y="23"/>
                    </a:lnTo>
                    <a:lnTo>
                      <a:pt x="84" y="26"/>
                    </a:lnTo>
                    <a:lnTo>
                      <a:pt x="74" y="31"/>
                    </a:lnTo>
                    <a:lnTo>
                      <a:pt x="65" y="36"/>
                    </a:lnTo>
                    <a:lnTo>
                      <a:pt x="48" y="50"/>
                    </a:lnTo>
                    <a:lnTo>
                      <a:pt x="36" y="67"/>
                    </a:lnTo>
                    <a:lnTo>
                      <a:pt x="29" y="75"/>
                    </a:lnTo>
                    <a:lnTo>
                      <a:pt x="26" y="86"/>
                    </a:lnTo>
                    <a:lnTo>
                      <a:pt x="21" y="96"/>
                    </a:lnTo>
                    <a:lnTo>
                      <a:pt x="19" y="106"/>
                    </a:lnTo>
                    <a:lnTo>
                      <a:pt x="17" y="116"/>
                    </a:lnTo>
                    <a:lnTo>
                      <a:pt x="16" y="128"/>
                    </a:lnTo>
                    <a:lnTo>
                      <a:pt x="16" y="128"/>
                    </a:lnTo>
                    <a:lnTo>
                      <a:pt x="17" y="140"/>
                    </a:lnTo>
                    <a:lnTo>
                      <a:pt x="19" y="150"/>
                    </a:lnTo>
                    <a:lnTo>
                      <a:pt x="21" y="161"/>
                    </a:lnTo>
                    <a:lnTo>
                      <a:pt x="26" y="171"/>
                    </a:lnTo>
                    <a:lnTo>
                      <a:pt x="29" y="181"/>
                    </a:lnTo>
                    <a:lnTo>
                      <a:pt x="36" y="190"/>
                    </a:lnTo>
                    <a:lnTo>
                      <a:pt x="48" y="207"/>
                    </a:lnTo>
                    <a:lnTo>
                      <a:pt x="65" y="220"/>
                    </a:lnTo>
                    <a:lnTo>
                      <a:pt x="74" y="225"/>
                    </a:lnTo>
                    <a:lnTo>
                      <a:pt x="84" y="231"/>
                    </a:lnTo>
                    <a:lnTo>
                      <a:pt x="94" y="234"/>
                    </a:lnTo>
                    <a:lnTo>
                      <a:pt x="104" y="237"/>
                    </a:lnTo>
                    <a:lnTo>
                      <a:pt x="116" y="239"/>
                    </a:lnTo>
                    <a:lnTo>
                      <a:pt x="127" y="239"/>
                    </a:lnTo>
                    <a:lnTo>
                      <a:pt x="127" y="239"/>
                    </a:lnTo>
                    <a:lnTo>
                      <a:pt x="138" y="239"/>
                    </a:lnTo>
                    <a:lnTo>
                      <a:pt x="149" y="237"/>
                    </a:lnTo>
                    <a:lnTo>
                      <a:pt x="161" y="234"/>
                    </a:lnTo>
                    <a:lnTo>
                      <a:pt x="171" y="231"/>
                    </a:lnTo>
                    <a:lnTo>
                      <a:pt x="179" y="225"/>
                    </a:lnTo>
                    <a:lnTo>
                      <a:pt x="190" y="220"/>
                    </a:lnTo>
                    <a:lnTo>
                      <a:pt x="205" y="207"/>
                    </a:lnTo>
                    <a:lnTo>
                      <a:pt x="219" y="190"/>
                    </a:lnTo>
                    <a:lnTo>
                      <a:pt x="224" y="181"/>
                    </a:lnTo>
                    <a:lnTo>
                      <a:pt x="229" y="171"/>
                    </a:lnTo>
                    <a:lnTo>
                      <a:pt x="232" y="161"/>
                    </a:lnTo>
                    <a:lnTo>
                      <a:pt x="236" y="150"/>
                    </a:lnTo>
                    <a:lnTo>
                      <a:pt x="237" y="140"/>
                    </a:lnTo>
                    <a:lnTo>
                      <a:pt x="237" y="128"/>
                    </a:lnTo>
                    <a:lnTo>
                      <a:pt x="237" y="128"/>
                    </a:lnTo>
                    <a:lnTo>
                      <a:pt x="237" y="116"/>
                    </a:lnTo>
                    <a:lnTo>
                      <a:pt x="236" y="106"/>
                    </a:lnTo>
                    <a:lnTo>
                      <a:pt x="232" y="96"/>
                    </a:lnTo>
                    <a:lnTo>
                      <a:pt x="229" y="86"/>
                    </a:lnTo>
                    <a:lnTo>
                      <a:pt x="224" y="75"/>
                    </a:lnTo>
                    <a:lnTo>
                      <a:pt x="219" y="67"/>
                    </a:lnTo>
                    <a:lnTo>
                      <a:pt x="205" y="50"/>
                    </a:lnTo>
                    <a:lnTo>
                      <a:pt x="190" y="36"/>
                    </a:lnTo>
                    <a:lnTo>
                      <a:pt x="179" y="31"/>
                    </a:lnTo>
                    <a:lnTo>
                      <a:pt x="171" y="26"/>
                    </a:lnTo>
                    <a:lnTo>
                      <a:pt x="161" y="23"/>
                    </a:lnTo>
                    <a:lnTo>
                      <a:pt x="149" y="19"/>
                    </a:lnTo>
                    <a:lnTo>
                      <a:pt x="138" y="17"/>
                    </a:lnTo>
                    <a:lnTo>
                      <a:pt x="127" y="17"/>
                    </a:lnTo>
                    <a:lnTo>
                      <a:pt x="127" y="1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125"/>
              <p:cNvSpPr>
                <a:spLocks/>
              </p:cNvSpPr>
              <p:nvPr/>
            </p:nvSpPr>
            <p:spPr bwMode="auto">
              <a:xfrm>
                <a:off x="-4651376" y="8243888"/>
                <a:ext cx="265113" cy="265113"/>
              </a:xfrm>
              <a:custGeom>
                <a:avLst/>
                <a:gdLst>
                  <a:gd name="T0" fmla="*/ 84 w 167"/>
                  <a:gd name="T1" fmla="*/ 167 h 167"/>
                  <a:gd name="T2" fmla="*/ 84 w 167"/>
                  <a:gd name="T3" fmla="*/ 167 h 167"/>
                  <a:gd name="T4" fmla="*/ 66 w 167"/>
                  <a:gd name="T5" fmla="*/ 165 h 167"/>
                  <a:gd name="T6" fmla="*/ 51 w 167"/>
                  <a:gd name="T7" fmla="*/ 160 h 167"/>
                  <a:gd name="T8" fmla="*/ 37 w 167"/>
                  <a:gd name="T9" fmla="*/ 153 h 167"/>
                  <a:gd name="T10" fmla="*/ 26 w 167"/>
                  <a:gd name="T11" fmla="*/ 143 h 167"/>
                  <a:gd name="T12" fmla="*/ 15 w 167"/>
                  <a:gd name="T13" fmla="*/ 129 h 167"/>
                  <a:gd name="T14" fmla="*/ 7 w 167"/>
                  <a:gd name="T15" fmla="*/ 116 h 167"/>
                  <a:gd name="T16" fmla="*/ 2 w 167"/>
                  <a:gd name="T17" fmla="*/ 100 h 167"/>
                  <a:gd name="T18" fmla="*/ 0 w 167"/>
                  <a:gd name="T19" fmla="*/ 83 h 167"/>
                  <a:gd name="T20" fmla="*/ 0 w 167"/>
                  <a:gd name="T21" fmla="*/ 83 h 167"/>
                  <a:gd name="T22" fmla="*/ 2 w 167"/>
                  <a:gd name="T23" fmla="*/ 66 h 167"/>
                  <a:gd name="T24" fmla="*/ 7 w 167"/>
                  <a:gd name="T25" fmla="*/ 51 h 167"/>
                  <a:gd name="T26" fmla="*/ 15 w 167"/>
                  <a:gd name="T27" fmla="*/ 37 h 167"/>
                  <a:gd name="T28" fmla="*/ 26 w 167"/>
                  <a:gd name="T29" fmla="*/ 24 h 167"/>
                  <a:gd name="T30" fmla="*/ 37 w 167"/>
                  <a:gd name="T31" fmla="*/ 13 h 167"/>
                  <a:gd name="T32" fmla="*/ 51 w 167"/>
                  <a:gd name="T33" fmla="*/ 7 h 167"/>
                  <a:gd name="T34" fmla="*/ 66 w 167"/>
                  <a:gd name="T35" fmla="*/ 1 h 167"/>
                  <a:gd name="T36" fmla="*/ 84 w 167"/>
                  <a:gd name="T37" fmla="*/ 0 h 167"/>
                  <a:gd name="T38" fmla="*/ 84 w 167"/>
                  <a:gd name="T39" fmla="*/ 0 h 167"/>
                  <a:gd name="T40" fmla="*/ 101 w 167"/>
                  <a:gd name="T41" fmla="*/ 1 h 167"/>
                  <a:gd name="T42" fmla="*/ 116 w 167"/>
                  <a:gd name="T43" fmla="*/ 7 h 167"/>
                  <a:gd name="T44" fmla="*/ 131 w 167"/>
                  <a:gd name="T45" fmla="*/ 13 h 167"/>
                  <a:gd name="T46" fmla="*/ 143 w 167"/>
                  <a:gd name="T47" fmla="*/ 24 h 167"/>
                  <a:gd name="T48" fmla="*/ 153 w 167"/>
                  <a:gd name="T49" fmla="*/ 37 h 167"/>
                  <a:gd name="T50" fmla="*/ 160 w 167"/>
                  <a:gd name="T51" fmla="*/ 51 h 167"/>
                  <a:gd name="T52" fmla="*/ 165 w 167"/>
                  <a:gd name="T53" fmla="*/ 66 h 167"/>
                  <a:gd name="T54" fmla="*/ 167 w 167"/>
                  <a:gd name="T55" fmla="*/ 83 h 167"/>
                  <a:gd name="T56" fmla="*/ 167 w 167"/>
                  <a:gd name="T57" fmla="*/ 83 h 167"/>
                  <a:gd name="T58" fmla="*/ 165 w 167"/>
                  <a:gd name="T59" fmla="*/ 100 h 167"/>
                  <a:gd name="T60" fmla="*/ 160 w 167"/>
                  <a:gd name="T61" fmla="*/ 116 h 167"/>
                  <a:gd name="T62" fmla="*/ 153 w 167"/>
                  <a:gd name="T63" fmla="*/ 129 h 167"/>
                  <a:gd name="T64" fmla="*/ 143 w 167"/>
                  <a:gd name="T65" fmla="*/ 143 h 167"/>
                  <a:gd name="T66" fmla="*/ 131 w 167"/>
                  <a:gd name="T67" fmla="*/ 153 h 167"/>
                  <a:gd name="T68" fmla="*/ 116 w 167"/>
                  <a:gd name="T69" fmla="*/ 160 h 167"/>
                  <a:gd name="T70" fmla="*/ 101 w 167"/>
                  <a:gd name="T71" fmla="*/ 165 h 167"/>
                  <a:gd name="T72" fmla="*/ 84 w 167"/>
                  <a:gd name="T73" fmla="*/ 167 h 167"/>
                  <a:gd name="T74" fmla="*/ 84 w 167"/>
                  <a:gd name="T75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7" h="167">
                    <a:moveTo>
                      <a:pt x="84" y="167"/>
                    </a:moveTo>
                    <a:lnTo>
                      <a:pt x="84" y="167"/>
                    </a:lnTo>
                    <a:lnTo>
                      <a:pt x="66" y="165"/>
                    </a:lnTo>
                    <a:lnTo>
                      <a:pt x="51" y="160"/>
                    </a:lnTo>
                    <a:lnTo>
                      <a:pt x="37" y="153"/>
                    </a:lnTo>
                    <a:lnTo>
                      <a:pt x="26" y="143"/>
                    </a:lnTo>
                    <a:lnTo>
                      <a:pt x="15" y="129"/>
                    </a:lnTo>
                    <a:lnTo>
                      <a:pt x="7" y="116"/>
                    </a:lnTo>
                    <a:lnTo>
                      <a:pt x="2" y="100"/>
                    </a:lnTo>
                    <a:lnTo>
                      <a:pt x="0" y="83"/>
                    </a:lnTo>
                    <a:lnTo>
                      <a:pt x="0" y="83"/>
                    </a:lnTo>
                    <a:lnTo>
                      <a:pt x="2" y="66"/>
                    </a:lnTo>
                    <a:lnTo>
                      <a:pt x="7" y="51"/>
                    </a:lnTo>
                    <a:lnTo>
                      <a:pt x="15" y="37"/>
                    </a:lnTo>
                    <a:lnTo>
                      <a:pt x="26" y="24"/>
                    </a:lnTo>
                    <a:lnTo>
                      <a:pt x="37" y="13"/>
                    </a:lnTo>
                    <a:lnTo>
                      <a:pt x="51" y="7"/>
                    </a:lnTo>
                    <a:lnTo>
                      <a:pt x="66" y="1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101" y="1"/>
                    </a:lnTo>
                    <a:lnTo>
                      <a:pt x="116" y="7"/>
                    </a:lnTo>
                    <a:lnTo>
                      <a:pt x="131" y="13"/>
                    </a:lnTo>
                    <a:lnTo>
                      <a:pt x="143" y="24"/>
                    </a:lnTo>
                    <a:lnTo>
                      <a:pt x="153" y="37"/>
                    </a:lnTo>
                    <a:lnTo>
                      <a:pt x="160" y="51"/>
                    </a:lnTo>
                    <a:lnTo>
                      <a:pt x="165" y="66"/>
                    </a:lnTo>
                    <a:lnTo>
                      <a:pt x="167" y="83"/>
                    </a:lnTo>
                    <a:lnTo>
                      <a:pt x="167" y="83"/>
                    </a:lnTo>
                    <a:lnTo>
                      <a:pt x="165" y="100"/>
                    </a:lnTo>
                    <a:lnTo>
                      <a:pt x="160" y="116"/>
                    </a:lnTo>
                    <a:lnTo>
                      <a:pt x="153" y="129"/>
                    </a:lnTo>
                    <a:lnTo>
                      <a:pt x="143" y="143"/>
                    </a:lnTo>
                    <a:lnTo>
                      <a:pt x="131" y="153"/>
                    </a:lnTo>
                    <a:lnTo>
                      <a:pt x="116" y="160"/>
                    </a:lnTo>
                    <a:lnTo>
                      <a:pt x="101" y="165"/>
                    </a:lnTo>
                    <a:lnTo>
                      <a:pt x="84" y="167"/>
                    </a:lnTo>
                    <a:lnTo>
                      <a:pt x="84" y="167"/>
                    </a:lnTo>
                    <a:close/>
                  </a:path>
                </a:pathLst>
              </a:custGeom>
              <a:solidFill>
                <a:srgbClr val="82A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126"/>
              <p:cNvSpPr>
                <a:spLocks noEditPoints="1"/>
              </p:cNvSpPr>
              <p:nvPr/>
            </p:nvSpPr>
            <p:spPr bwMode="auto">
              <a:xfrm>
                <a:off x="-5187951" y="7788275"/>
                <a:ext cx="696913" cy="614363"/>
              </a:xfrm>
              <a:custGeom>
                <a:avLst/>
                <a:gdLst>
                  <a:gd name="T0" fmla="*/ 355 w 439"/>
                  <a:gd name="T1" fmla="*/ 2 h 387"/>
                  <a:gd name="T2" fmla="*/ 321 w 439"/>
                  <a:gd name="T3" fmla="*/ 23 h 387"/>
                  <a:gd name="T4" fmla="*/ 307 w 439"/>
                  <a:gd name="T5" fmla="*/ 55 h 387"/>
                  <a:gd name="T6" fmla="*/ 307 w 439"/>
                  <a:gd name="T7" fmla="*/ 72 h 387"/>
                  <a:gd name="T8" fmla="*/ 323 w 439"/>
                  <a:gd name="T9" fmla="*/ 82 h 387"/>
                  <a:gd name="T10" fmla="*/ 335 w 439"/>
                  <a:gd name="T11" fmla="*/ 77 h 387"/>
                  <a:gd name="T12" fmla="*/ 340 w 439"/>
                  <a:gd name="T13" fmla="*/ 65 h 387"/>
                  <a:gd name="T14" fmla="*/ 343 w 439"/>
                  <a:gd name="T15" fmla="*/ 48 h 387"/>
                  <a:gd name="T16" fmla="*/ 362 w 439"/>
                  <a:gd name="T17" fmla="*/ 34 h 387"/>
                  <a:gd name="T18" fmla="*/ 377 w 439"/>
                  <a:gd name="T19" fmla="*/ 33 h 387"/>
                  <a:gd name="T20" fmla="*/ 398 w 439"/>
                  <a:gd name="T21" fmla="*/ 48 h 387"/>
                  <a:gd name="T22" fmla="*/ 404 w 439"/>
                  <a:gd name="T23" fmla="*/ 74 h 387"/>
                  <a:gd name="T24" fmla="*/ 127 w 439"/>
                  <a:gd name="T25" fmla="*/ 191 h 387"/>
                  <a:gd name="T26" fmla="*/ 99 w 439"/>
                  <a:gd name="T27" fmla="*/ 132 h 387"/>
                  <a:gd name="T28" fmla="*/ 108 w 439"/>
                  <a:gd name="T29" fmla="*/ 116 h 387"/>
                  <a:gd name="T30" fmla="*/ 103 w 439"/>
                  <a:gd name="T31" fmla="*/ 106 h 387"/>
                  <a:gd name="T32" fmla="*/ 17 w 439"/>
                  <a:gd name="T33" fmla="*/ 101 h 387"/>
                  <a:gd name="T34" fmla="*/ 5 w 439"/>
                  <a:gd name="T35" fmla="*/ 106 h 387"/>
                  <a:gd name="T36" fmla="*/ 0 w 439"/>
                  <a:gd name="T37" fmla="*/ 116 h 387"/>
                  <a:gd name="T38" fmla="*/ 11 w 439"/>
                  <a:gd name="T39" fmla="*/ 132 h 387"/>
                  <a:gd name="T40" fmla="*/ 103 w 439"/>
                  <a:gd name="T41" fmla="*/ 213 h 387"/>
                  <a:gd name="T42" fmla="*/ 23 w 439"/>
                  <a:gd name="T43" fmla="*/ 363 h 387"/>
                  <a:gd name="T44" fmla="*/ 21 w 439"/>
                  <a:gd name="T45" fmla="*/ 365 h 387"/>
                  <a:gd name="T46" fmla="*/ 21 w 439"/>
                  <a:gd name="T47" fmla="*/ 369 h 387"/>
                  <a:gd name="T48" fmla="*/ 21 w 439"/>
                  <a:gd name="T49" fmla="*/ 370 h 387"/>
                  <a:gd name="T50" fmla="*/ 21 w 439"/>
                  <a:gd name="T51" fmla="*/ 370 h 387"/>
                  <a:gd name="T52" fmla="*/ 21 w 439"/>
                  <a:gd name="T53" fmla="*/ 374 h 387"/>
                  <a:gd name="T54" fmla="*/ 21 w 439"/>
                  <a:gd name="T55" fmla="*/ 375 h 387"/>
                  <a:gd name="T56" fmla="*/ 21 w 439"/>
                  <a:gd name="T57" fmla="*/ 377 h 387"/>
                  <a:gd name="T58" fmla="*/ 23 w 439"/>
                  <a:gd name="T59" fmla="*/ 381 h 387"/>
                  <a:gd name="T60" fmla="*/ 24 w 439"/>
                  <a:gd name="T61" fmla="*/ 381 h 387"/>
                  <a:gd name="T62" fmla="*/ 26 w 439"/>
                  <a:gd name="T63" fmla="*/ 384 h 387"/>
                  <a:gd name="T64" fmla="*/ 28 w 439"/>
                  <a:gd name="T65" fmla="*/ 384 h 387"/>
                  <a:gd name="T66" fmla="*/ 29 w 439"/>
                  <a:gd name="T67" fmla="*/ 386 h 387"/>
                  <a:gd name="T68" fmla="*/ 31 w 439"/>
                  <a:gd name="T69" fmla="*/ 386 h 387"/>
                  <a:gd name="T70" fmla="*/ 36 w 439"/>
                  <a:gd name="T71" fmla="*/ 387 h 387"/>
                  <a:gd name="T72" fmla="*/ 36 w 439"/>
                  <a:gd name="T73" fmla="*/ 387 h 387"/>
                  <a:gd name="T74" fmla="*/ 215 w 439"/>
                  <a:gd name="T75" fmla="*/ 387 h 387"/>
                  <a:gd name="T76" fmla="*/ 224 w 439"/>
                  <a:gd name="T77" fmla="*/ 384 h 387"/>
                  <a:gd name="T78" fmla="*/ 231 w 439"/>
                  <a:gd name="T79" fmla="*/ 379 h 387"/>
                  <a:gd name="T80" fmla="*/ 231 w 439"/>
                  <a:gd name="T81" fmla="*/ 365 h 387"/>
                  <a:gd name="T82" fmla="*/ 406 w 439"/>
                  <a:gd name="T83" fmla="*/ 224 h 387"/>
                  <a:gd name="T84" fmla="*/ 406 w 439"/>
                  <a:gd name="T85" fmla="*/ 377 h 387"/>
                  <a:gd name="T86" fmla="*/ 422 w 439"/>
                  <a:gd name="T87" fmla="*/ 387 h 387"/>
                  <a:gd name="T88" fmla="*/ 433 w 439"/>
                  <a:gd name="T89" fmla="*/ 382 h 387"/>
                  <a:gd name="T90" fmla="*/ 439 w 439"/>
                  <a:gd name="T91" fmla="*/ 82 h 387"/>
                  <a:gd name="T92" fmla="*/ 435 w 439"/>
                  <a:gd name="T93" fmla="*/ 51 h 387"/>
                  <a:gd name="T94" fmla="*/ 413 w 439"/>
                  <a:gd name="T95" fmla="*/ 16 h 387"/>
                  <a:gd name="T96" fmla="*/ 372 w 439"/>
                  <a:gd name="T97" fmla="*/ 0 h 387"/>
                  <a:gd name="T98" fmla="*/ 123 w 439"/>
                  <a:gd name="T99" fmla="*/ 246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39" h="387">
                    <a:moveTo>
                      <a:pt x="372" y="0"/>
                    </a:moveTo>
                    <a:lnTo>
                      <a:pt x="372" y="0"/>
                    </a:lnTo>
                    <a:lnTo>
                      <a:pt x="355" y="2"/>
                    </a:lnTo>
                    <a:lnTo>
                      <a:pt x="341" y="7"/>
                    </a:lnTo>
                    <a:lnTo>
                      <a:pt x="331" y="14"/>
                    </a:lnTo>
                    <a:lnTo>
                      <a:pt x="321" y="23"/>
                    </a:lnTo>
                    <a:lnTo>
                      <a:pt x="314" y="33"/>
                    </a:lnTo>
                    <a:lnTo>
                      <a:pt x="311" y="45"/>
                    </a:lnTo>
                    <a:lnTo>
                      <a:pt x="307" y="55"/>
                    </a:lnTo>
                    <a:lnTo>
                      <a:pt x="307" y="65"/>
                    </a:lnTo>
                    <a:lnTo>
                      <a:pt x="307" y="65"/>
                    </a:lnTo>
                    <a:lnTo>
                      <a:pt x="307" y="72"/>
                    </a:lnTo>
                    <a:lnTo>
                      <a:pt x="311" y="77"/>
                    </a:lnTo>
                    <a:lnTo>
                      <a:pt x="317" y="80"/>
                    </a:lnTo>
                    <a:lnTo>
                      <a:pt x="323" y="82"/>
                    </a:lnTo>
                    <a:lnTo>
                      <a:pt x="323" y="82"/>
                    </a:lnTo>
                    <a:lnTo>
                      <a:pt x="329" y="80"/>
                    </a:lnTo>
                    <a:lnTo>
                      <a:pt x="335" y="77"/>
                    </a:lnTo>
                    <a:lnTo>
                      <a:pt x="338" y="72"/>
                    </a:lnTo>
                    <a:lnTo>
                      <a:pt x="340" y="65"/>
                    </a:lnTo>
                    <a:lnTo>
                      <a:pt x="340" y="65"/>
                    </a:lnTo>
                    <a:lnTo>
                      <a:pt x="340" y="58"/>
                    </a:lnTo>
                    <a:lnTo>
                      <a:pt x="341" y="53"/>
                    </a:lnTo>
                    <a:lnTo>
                      <a:pt x="343" y="48"/>
                    </a:lnTo>
                    <a:lnTo>
                      <a:pt x="348" y="43"/>
                    </a:lnTo>
                    <a:lnTo>
                      <a:pt x="353" y="38"/>
                    </a:lnTo>
                    <a:lnTo>
                      <a:pt x="362" y="34"/>
                    </a:lnTo>
                    <a:lnTo>
                      <a:pt x="372" y="33"/>
                    </a:lnTo>
                    <a:lnTo>
                      <a:pt x="372" y="33"/>
                    </a:lnTo>
                    <a:lnTo>
                      <a:pt x="377" y="33"/>
                    </a:lnTo>
                    <a:lnTo>
                      <a:pt x="382" y="34"/>
                    </a:lnTo>
                    <a:lnTo>
                      <a:pt x="391" y="40"/>
                    </a:lnTo>
                    <a:lnTo>
                      <a:pt x="398" y="48"/>
                    </a:lnTo>
                    <a:lnTo>
                      <a:pt x="401" y="57"/>
                    </a:lnTo>
                    <a:lnTo>
                      <a:pt x="404" y="65"/>
                    </a:lnTo>
                    <a:lnTo>
                      <a:pt x="404" y="74"/>
                    </a:lnTo>
                    <a:lnTo>
                      <a:pt x="406" y="82"/>
                    </a:lnTo>
                    <a:lnTo>
                      <a:pt x="406" y="191"/>
                    </a:lnTo>
                    <a:lnTo>
                      <a:pt x="127" y="191"/>
                    </a:lnTo>
                    <a:lnTo>
                      <a:pt x="92" y="133"/>
                    </a:lnTo>
                    <a:lnTo>
                      <a:pt x="92" y="133"/>
                    </a:lnTo>
                    <a:lnTo>
                      <a:pt x="99" y="132"/>
                    </a:lnTo>
                    <a:lnTo>
                      <a:pt x="104" y="128"/>
                    </a:lnTo>
                    <a:lnTo>
                      <a:pt x="106" y="123"/>
                    </a:lnTo>
                    <a:lnTo>
                      <a:pt x="108" y="116"/>
                    </a:lnTo>
                    <a:lnTo>
                      <a:pt x="108" y="116"/>
                    </a:lnTo>
                    <a:lnTo>
                      <a:pt x="106" y="111"/>
                    </a:lnTo>
                    <a:lnTo>
                      <a:pt x="103" y="106"/>
                    </a:lnTo>
                    <a:lnTo>
                      <a:pt x="98" y="103"/>
                    </a:lnTo>
                    <a:lnTo>
                      <a:pt x="92" y="101"/>
                    </a:lnTo>
                    <a:lnTo>
                      <a:pt x="17" y="101"/>
                    </a:lnTo>
                    <a:lnTo>
                      <a:pt x="17" y="101"/>
                    </a:lnTo>
                    <a:lnTo>
                      <a:pt x="11" y="103"/>
                    </a:lnTo>
                    <a:lnTo>
                      <a:pt x="5" y="106"/>
                    </a:lnTo>
                    <a:lnTo>
                      <a:pt x="2" y="111"/>
                    </a:lnTo>
                    <a:lnTo>
                      <a:pt x="0" y="116"/>
                    </a:lnTo>
                    <a:lnTo>
                      <a:pt x="0" y="116"/>
                    </a:lnTo>
                    <a:lnTo>
                      <a:pt x="2" y="123"/>
                    </a:lnTo>
                    <a:lnTo>
                      <a:pt x="5" y="128"/>
                    </a:lnTo>
                    <a:lnTo>
                      <a:pt x="11" y="132"/>
                    </a:lnTo>
                    <a:lnTo>
                      <a:pt x="17" y="133"/>
                    </a:lnTo>
                    <a:lnTo>
                      <a:pt x="55" y="133"/>
                    </a:lnTo>
                    <a:lnTo>
                      <a:pt x="103" y="213"/>
                    </a:lnTo>
                    <a:lnTo>
                      <a:pt x="23" y="362"/>
                    </a:lnTo>
                    <a:lnTo>
                      <a:pt x="23" y="362"/>
                    </a:lnTo>
                    <a:lnTo>
                      <a:pt x="23" y="363"/>
                    </a:lnTo>
                    <a:lnTo>
                      <a:pt x="23" y="363"/>
                    </a:lnTo>
                    <a:lnTo>
                      <a:pt x="21" y="365"/>
                    </a:lnTo>
                    <a:lnTo>
                      <a:pt x="21" y="365"/>
                    </a:lnTo>
                    <a:lnTo>
                      <a:pt x="21" y="367"/>
                    </a:lnTo>
                    <a:lnTo>
                      <a:pt x="21" y="367"/>
                    </a:lnTo>
                    <a:lnTo>
                      <a:pt x="21" y="369"/>
                    </a:lnTo>
                    <a:lnTo>
                      <a:pt x="21" y="369"/>
                    </a:lnTo>
                    <a:lnTo>
                      <a:pt x="21" y="370"/>
                    </a:lnTo>
                    <a:lnTo>
                      <a:pt x="21" y="370"/>
                    </a:lnTo>
                    <a:lnTo>
                      <a:pt x="21" y="370"/>
                    </a:lnTo>
                    <a:lnTo>
                      <a:pt x="21" y="370"/>
                    </a:lnTo>
                    <a:lnTo>
                      <a:pt x="21" y="370"/>
                    </a:lnTo>
                    <a:lnTo>
                      <a:pt x="21" y="370"/>
                    </a:lnTo>
                    <a:lnTo>
                      <a:pt x="21" y="374"/>
                    </a:lnTo>
                    <a:lnTo>
                      <a:pt x="21" y="374"/>
                    </a:lnTo>
                    <a:lnTo>
                      <a:pt x="21" y="374"/>
                    </a:lnTo>
                    <a:lnTo>
                      <a:pt x="21" y="374"/>
                    </a:lnTo>
                    <a:lnTo>
                      <a:pt x="21" y="375"/>
                    </a:lnTo>
                    <a:lnTo>
                      <a:pt x="21" y="375"/>
                    </a:lnTo>
                    <a:lnTo>
                      <a:pt x="21" y="377"/>
                    </a:lnTo>
                    <a:lnTo>
                      <a:pt x="21" y="377"/>
                    </a:lnTo>
                    <a:lnTo>
                      <a:pt x="23" y="379"/>
                    </a:lnTo>
                    <a:lnTo>
                      <a:pt x="23" y="379"/>
                    </a:lnTo>
                    <a:lnTo>
                      <a:pt x="23" y="381"/>
                    </a:lnTo>
                    <a:lnTo>
                      <a:pt x="23" y="381"/>
                    </a:lnTo>
                    <a:lnTo>
                      <a:pt x="24" y="381"/>
                    </a:lnTo>
                    <a:lnTo>
                      <a:pt x="24" y="381"/>
                    </a:lnTo>
                    <a:lnTo>
                      <a:pt x="26" y="382"/>
                    </a:lnTo>
                    <a:lnTo>
                      <a:pt x="26" y="382"/>
                    </a:lnTo>
                    <a:lnTo>
                      <a:pt x="26" y="384"/>
                    </a:lnTo>
                    <a:lnTo>
                      <a:pt x="26" y="384"/>
                    </a:lnTo>
                    <a:lnTo>
                      <a:pt x="28" y="384"/>
                    </a:lnTo>
                    <a:lnTo>
                      <a:pt x="28" y="384"/>
                    </a:lnTo>
                    <a:lnTo>
                      <a:pt x="29" y="384"/>
                    </a:lnTo>
                    <a:lnTo>
                      <a:pt x="29" y="384"/>
                    </a:lnTo>
                    <a:lnTo>
                      <a:pt x="29" y="386"/>
                    </a:lnTo>
                    <a:lnTo>
                      <a:pt x="29" y="386"/>
                    </a:lnTo>
                    <a:lnTo>
                      <a:pt x="31" y="386"/>
                    </a:lnTo>
                    <a:lnTo>
                      <a:pt x="31" y="386"/>
                    </a:lnTo>
                    <a:lnTo>
                      <a:pt x="33" y="386"/>
                    </a:lnTo>
                    <a:lnTo>
                      <a:pt x="33" y="386"/>
                    </a:lnTo>
                    <a:lnTo>
                      <a:pt x="36" y="387"/>
                    </a:lnTo>
                    <a:lnTo>
                      <a:pt x="36" y="387"/>
                    </a:lnTo>
                    <a:lnTo>
                      <a:pt x="36" y="387"/>
                    </a:lnTo>
                    <a:lnTo>
                      <a:pt x="36" y="387"/>
                    </a:lnTo>
                    <a:lnTo>
                      <a:pt x="36" y="387"/>
                    </a:lnTo>
                    <a:lnTo>
                      <a:pt x="36" y="387"/>
                    </a:lnTo>
                    <a:lnTo>
                      <a:pt x="215" y="387"/>
                    </a:lnTo>
                    <a:lnTo>
                      <a:pt x="215" y="387"/>
                    </a:lnTo>
                    <a:lnTo>
                      <a:pt x="220" y="386"/>
                    </a:lnTo>
                    <a:lnTo>
                      <a:pt x="224" y="384"/>
                    </a:lnTo>
                    <a:lnTo>
                      <a:pt x="227" y="382"/>
                    </a:lnTo>
                    <a:lnTo>
                      <a:pt x="231" y="379"/>
                    </a:lnTo>
                    <a:lnTo>
                      <a:pt x="231" y="379"/>
                    </a:lnTo>
                    <a:lnTo>
                      <a:pt x="232" y="374"/>
                    </a:lnTo>
                    <a:lnTo>
                      <a:pt x="232" y="370"/>
                    </a:lnTo>
                    <a:lnTo>
                      <a:pt x="231" y="365"/>
                    </a:lnTo>
                    <a:lnTo>
                      <a:pt x="229" y="362"/>
                    </a:lnTo>
                    <a:lnTo>
                      <a:pt x="147" y="224"/>
                    </a:lnTo>
                    <a:lnTo>
                      <a:pt x="406" y="224"/>
                    </a:lnTo>
                    <a:lnTo>
                      <a:pt x="406" y="370"/>
                    </a:lnTo>
                    <a:lnTo>
                      <a:pt x="406" y="370"/>
                    </a:lnTo>
                    <a:lnTo>
                      <a:pt x="406" y="377"/>
                    </a:lnTo>
                    <a:lnTo>
                      <a:pt x="411" y="382"/>
                    </a:lnTo>
                    <a:lnTo>
                      <a:pt x="416" y="386"/>
                    </a:lnTo>
                    <a:lnTo>
                      <a:pt x="422" y="387"/>
                    </a:lnTo>
                    <a:lnTo>
                      <a:pt x="422" y="387"/>
                    </a:lnTo>
                    <a:lnTo>
                      <a:pt x="428" y="386"/>
                    </a:lnTo>
                    <a:lnTo>
                      <a:pt x="433" y="382"/>
                    </a:lnTo>
                    <a:lnTo>
                      <a:pt x="437" y="377"/>
                    </a:lnTo>
                    <a:lnTo>
                      <a:pt x="439" y="370"/>
                    </a:lnTo>
                    <a:lnTo>
                      <a:pt x="439" y="82"/>
                    </a:lnTo>
                    <a:lnTo>
                      <a:pt x="439" y="82"/>
                    </a:lnTo>
                    <a:lnTo>
                      <a:pt x="437" y="67"/>
                    </a:lnTo>
                    <a:lnTo>
                      <a:pt x="435" y="51"/>
                    </a:lnTo>
                    <a:lnTo>
                      <a:pt x="430" y="38"/>
                    </a:lnTo>
                    <a:lnTo>
                      <a:pt x="423" y="26"/>
                    </a:lnTo>
                    <a:lnTo>
                      <a:pt x="413" y="16"/>
                    </a:lnTo>
                    <a:lnTo>
                      <a:pt x="401" y="7"/>
                    </a:lnTo>
                    <a:lnTo>
                      <a:pt x="387" y="2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  <a:moveTo>
                      <a:pt x="63" y="353"/>
                    </a:moveTo>
                    <a:lnTo>
                      <a:pt x="123" y="246"/>
                    </a:lnTo>
                    <a:lnTo>
                      <a:pt x="186" y="353"/>
                    </a:lnTo>
                    <a:lnTo>
                      <a:pt x="63" y="3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127"/>
              <p:cNvSpPr>
                <a:spLocks noEditPoints="1"/>
              </p:cNvSpPr>
              <p:nvPr/>
            </p:nvSpPr>
            <p:spPr bwMode="auto">
              <a:xfrm>
                <a:off x="-5200651" y="7775575"/>
                <a:ext cx="722313" cy="638175"/>
              </a:xfrm>
              <a:custGeom>
                <a:avLst/>
                <a:gdLst>
                  <a:gd name="T0" fmla="*/ 406 w 455"/>
                  <a:gd name="T1" fmla="*/ 378 h 402"/>
                  <a:gd name="T2" fmla="*/ 249 w 455"/>
                  <a:gd name="T3" fmla="*/ 378 h 402"/>
                  <a:gd name="T4" fmla="*/ 230 w 455"/>
                  <a:gd name="T5" fmla="*/ 402 h 402"/>
                  <a:gd name="T6" fmla="*/ 39 w 455"/>
                  <a:gd name="T7" fmla="*/ 402 h 402"/>
                  <a:gd name="T8" fmla="*/ 32 w 455"/>
                  <a:gd name="T9" fmla="*/ 400 h 402"/>
                  <a:gd name="T10" fmla="*/ 27 w 455"/>
                  <a:gd name="T11" fmla="*/ 397 h 402"/>
                  <a:gd name="T12" fmla="*/ 24 w 455"/>
                  <a:gd name="T13" fmla="*/ 390 h 402"/>
                  <a:gd name="T14" fmla="*/ 20 w 455"/>
                  <a:gd name="T15" fmla="*/ 385 h 402"/>
                  <a:gd name="T16" fmla="*/ 20 w 455"/>
                  <a:gd name="T17" fmla="*/ 378 h 402"/>
                  <a:gd name="T18" fmla="*/ 20 w 455"/>
                  <a:gd name="T19" fmla="*/ 373 h 402"/>
                  <a:gd name="T20" fmla="*/ 22 w 455"/>
                  <a:gd name="T21" fmla="*/ 366 h 402"/>
                  <a:gd name="T22" fmla="*/ 7 w 455"/>
                  <a:gd name="T23" fmla="*/ 143 h 402"/>
                  <a:gd name="T24" fmla="*/ 15 w 455"/>
                  <a:gd name="T25" fmla="*/ 102 h 402"/>
                  <a:gd name="T26" fmla="*/ 123 w 455"/>
                  <a:gd name="T27" fmla="*/ 116 h 402"/>
                  <a:gd name="T28" fmla="*/ 114 w 455"/>
                  <a:gd name="T29" fmla="*/ 145 h 402"/>
                  <a:gd name="T30" fmla="*/ 402 w 455"/>
                  <a:gd name="T31" fmla="*/ 68 h 402"/>
                  <a:gd name="T32" fmla="*/ 373 w 455"/>
                  <a:gd name="T33" fmla="*/ 49 h 402"/>
                  <a:gd name="T34" fmla="*/ 356 w 455"/>
                  <a:gd name="T35" fmla="*/ 73 h 402"/>
                  <a:gd name="T36" fmla="*/ 322 w 455"/>
                  <a:gd name="T37" fmla="*/ 95 h 402"/>
                  <a:gd name="T38" fmla="*/ 310 w 455"/>
                  <a:gd name="T39" fmla="*/ 49 h 402"/>
                  <a:gd name="T40" fmla="*/ 370 w 455"/>
                  <a:gd name="T41" fmla="*/ 0 h 402"/>
                  <a:gd name="T42" fmla="*/ 414 w 455"/>
                  <a:gd name="T43" fmla="*/ 8 h 402"/>
                  <a:gd name="T44" fmla="*/ 455 w 455"/>
                  <a:gd name="T45" fmla="*/ 90 h 402"/>
                  <a:gd name="T46" fmla="*/ 430 w 455"/>
                  <a:gd name="T47" fmla="*/ 402 h 402"/>
                  <a:gd name="T48" fmla="*/ 419 w 455"/>
                  <a:gd name="T49" fmla="*/ 225 h 402"/>
                  <a:gd name="T50" fmla="*/ 424 w 455"/>
                  <a:gd name="T51" fmla="*/ 383 h 402"/>
                  <a:gd name="T52" fmla="*/ 438 w 455"/>
                  <a:gd name="T53" fmla="*/ 382 h 402"/>
                  <a:gd name="T54" fmla="*/ 431 w 455"/>
                  <a:gd name="T55" fmla="*/ 51 h 402"/>
                  <a:gd name="T56" fmla="*/ 380 w 455"/>
                  <a:gd name="T57" fmla="*/ 17 h 402"/>
                  <a:gd name="T58" fmla="*/ 325 w 455"/>
                  <a:gd name="T59" fmla="*/ 54 h 402"/>
                  <a:gd name="T60" fmla="*/ 327 w 455"/>
                  <a:gd name="T61" fmla="*/ 82 h 402"/>
                  <a:gd name="T62" fmla="*/ 339 w 455"/>
                  <a:gd name="T63" fmla="*/ 73 h 402"/>
                  <a:gd name="T64" fmla="*/ 360 w 455"/>
                  <a:gd name="T65" fmla="*/ 37 h 402"/>
                  <a:gd name="T66" fmla="*/ 407 w 455"/>
                  <a:gd name="T67" fmla="*/ 44 h 402"/>
                  <a:gd name="T68" fmla="*/ 423 w 455"/>
                  <a:gd name="T69" fmla="*/ 199 h 402"/>
                  <a:gd name="T70" fmla="*/ 135 w 455"/>
                  <a:gd name="T71" fmla="*/ 206 h 402"/>
                  <a:gd name="T72" fmla="*/ 94 w 455"/>
                  <a:gd name="T73" fmla="*/ 138 h 402"/>
                  <a:gd name="T74" fmla="*/ 106 w 455"/>
                  <a:gd name="T75" fmla="*/ 131 h 402"/>
                  <a:gd name="T76" fmla="*/ 102 w 455"/>
                  <a:gd name="T77" fmla="*/ 117 h 402"/>
                  <a:gd name="T78" fmla="*/ 17 w 455"/>
                  <a:gd name="T79" fmla="*/ 123 h 402"/>
                  <a:gd name="T80" fmla="*/ 25 w 455"/>
                  <a:gd name="T81" fmla="*/ 133 h 402"/>
                  <a:gd name="T82" fmla="*/ 117 w 455"/>
                  <a:gd name="T83" fmla="*/ 218 h 402"/>
                  <a:gd name="T84" fmla="*/ 37 w 455"/>
                  <a:gd name="T85" fmla="*/ 375 h 402"/>
                  <a:gd name="T86" fmla="*/ 36 w 455"/>
                  <a:gd name="T87" fmla="*/ 378 h 402"/>
                  <a:gd name="T88" fmla="*/ 37 w 455"/>
                  <a:gd name="T89" fmla="*/ 383 h 402"/>
                  <a:gd name="T90" fmla="*/ 41 w 455"/>
                  <a:gd name="T91" fmla="*/ 385 h 402"/>
                  <a:gd name="T92" fmla="*/ 42 w 455"/>
                  <a:gd name="T93" fmla="*/ 387 h 402"/>
                  <a:gd name="T94" fmla="*/ 230 w 455"/>
                  <a:gd name="T95" fmla="*/ 382 h 402"/>
                  <a:gd name="T96" fmla="*/ 148 w 455"/>
                  <a:gd name="T97" fmla="*/ 227 h 402"/>
                  <a:gd name="T98" fmla="*/ 71 w 455"/>
                  <a:gd name="T99" fmla="*/ 370 h 402"/>
                  <a:gd name="T100" fmla="*/ 65 w 455"/>
                  <a:gd name="T101" fmla="*/ 358 h 402"/>
                  <a:gd name="T102" fmla="*/ 131 w 455"/>
                  <a:gd name="T103" fmla="*/ 247 h 402"/>
                  <a:gd name="T104" fmla="*/ 203 w 455"/>
                  <a:gd name="T105" fmla="*/ 361 h 402"/>
                  <a:gd name="T106" fmla="*/ 85 w 455"/>
                  <a:gd name="T107" fmla="*/ 354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55" h="402">
                    <a:moveTo>
                      <a:pt x="430" y="402"/>
                    </a:moveTo>
                    <a:lnTo>
                      <a:pt x="430" y="402"/>
                    </a:lnTo>
                    <a:lnTo>
                      <a:pt x="421" y="400"/>
                    </a:lnTo>
                    <a:lnTo>
                      <a:pt x="412" y="395"/>
                    </a:lnTo>
                    <a:lnTo>
                      <a:pt x="407" y="389"/>
                    </a:lnTo>
                    <a:lnTo>
                      <a:pt x="406" y="378"/>
                    </a:lnTo>
                    <a:lnTo>
                      <a:pt x="406" y="240"/>
                    </a:lnTo>
                    <a:lnTo>
                      <a:pt x="169" y="240"/>
                    </a:lnTo>
                    <a:lnTo>
                      <a:pt x="245" y="366"/>
                    </a:lnTo>
                    <a:lnTo>
                      <a:pt x="245" y="366"/>
                    </a:lnTo>
                    <a:lnTo>
                      <a:pt x="247" y="371"/>
                    </a:lnTo>
                    <a:lnTo>
                      <a:pt x="249" y="378"/>
                    </a:lnTo>
                    <a:lnTo>
                      <a:pt x="247" y="385"/>
                    </a:lnTo>
                    <a:lnTo>
                      <a:pt x="245" y="390"/>
                    </a:lnTo>
                    <a:lnTo>
                      <a:pt x="245" y="390"/>
                    </a:lnTo>
                    <a:lnTo>
                      <a:pt x="240" y="395"/>
                    </a:lnTo>
                    <a:lnTo>
                      <a:pt x="235" y="400"/>
                    </a:lnTo>
                    <a:lnTo>
                      <a:pt x="230" y="402"/>
                    </a:lnTo>
                    <a:lnTo>
                      <a:pt x="223" y="402"/>
                    </a:lnTo>
                    <a:lnTo>
                      <a:pt x="44" y="402"/>
                    </a:lnTo>
                    <a:lnTo>
                      <a:pt x="44" y="402"/>
                    </a:lnTo>
                    <a:lnTo>
                      <a:pt x="44" y="402"/>
                    </a:lnTo>
                    <a:lnTo>
                      <a:pt x="44" y="402"/>
                    </a:lnTo>
                    <a:lnTo>
                      <a:pt x="39" y="402"/>
                    </a:lnTo>
                    <a:lnTo>
                      <a:pt x="39" y="402"/>
                    </a:lnTo>
                    <a:lnTo>
                      <a:pt x="37" y="402"/>
                    </a:lnTo>
                    <a:lnTo>
                      <a:pt x="37" y="402"/>
                    </a:lnTo>
                    <a:lnTo>
                      <a:pt x="34" y="400"/>
                    </a:lnTo>
                    <a:lnTo>
                      <a:pt x="34" y="400"/>
                    </a:lnTo>
                    <a:lnTo>
                      <a:pt x="32" y="400"/>
                    </a:lnTo>
                    <a:lnTo>
                      <a:pt x="32" y="400"/>
                    </a:lnTo>
                    <a:lnTo>
                      <a:pt x="31" y="399"/>
                    </a:lnTo>
                    <a:lnTo>
                      <a:pt x="31" y="399"/>
                    </a:lnTo>
                    <a:lnTo>
                      <a:pt x="29" y="399"/>
                    </a:lnTo>
                    <a:lnTo>
                      <a:pt x="29" y="399"/>
                    </a:lnTo>
                    <a:lnTo>
                      <a:pt x="27" y="397"/>
                    </a:lnTo>
                    <a:lnTo>
                      <a:pt x="27" y="397"/>
                    </a:lnTo>
                    <a:lnTo>
                      <a:pt x="25" y="395"/>
                    </a:lnTo>
                    <a:lnTo>
                      <a:pt x="25" y="395"/>
                    </a:lnTo>
                    <a:lnTo>
                      <a:pt x="24" y="394"/>
                    </a:lnTo>
                    <a:lnTo>
                      <a:pt x="24" y="394"/>
                    </a:lnTo>
                    <a:lnTo>
                      <a:pt x="24" y="390"/>
                    </a:lnTo>
                    <a:lnTo>
                      <a:pt x="24" y="390"/>
                    </a:lnTo>
                    <a:lnTo>
                      <a:pt x="22" y="389"/>
                    </a:lnTo>
                    <a:lnTo>
                      <a:pt x="22" y="389"/>
                    </a:lnTo>
                    <a:lnTo>
                      <a:pt x="22" y="387"/>
                    </a:lnTo>
                    <a:lnTo>
                      <a:pt x="22" y="387"/>
                    </a:lnTo>
                    <a:lnTo>
                      <a:pt x="20" y="385"/>
                    </a:lnTo>
                    <a:lnTo>
                      <a:pt x="20" y="385"/>
                    </a:lnTo>
                    <a:lnTo>
                      <a:pt x="20" y="382"/>
                    </a:lnTo>
                    <a:lnTo>
                      <a:pt x="20" y="382"/>
                    </a:lnTo>
                    <a:lnTo>
                      <a:pt x="20" y="380"/>
                    </a:lnTo>
                    <a:lnTo>
                      <a:pt x="20" y="380"/>
                    </a:lnTo>
                    <a:lnTo>
                      <a:pt x="20" y="378"/>
                    </a:lnTo>
                    <a:lnTo>
                      <a:pt x="20" y="378"/>
                    </a:lnTo>
                    <a:lnTo>
                      <a:pt x="20" y="377"/>
                    </a:lnTo>
                    <a:lnTo>
                      <a:pt x="20" y="377"/>
                    </a:lnTo>
                    <a:lnTo>
                      <a:pt x="20" y="375"/>
                    </a:lnTo>
                    <a:lnTo>
                      <a:pt x="20" y="375"/>
                    </a:lnTo>
                    <a:lnTo>
                      <a:pt x="20" y="373"/>
                    </a:lnTo>
                    <a:lnTo>
                      <a:pt x="20" y="373"/>
                    </a:lnTo>
                    <a:lnTo>
                      <a:pt x="22" y="370"/>
                    </a:lnTo>
                    <a:lnTo>
                      <a:pt x="22" y="370"/>
                    </a:lnTo>
                    <a:lnTo>
                      <a:pt x="22" y="368"/>
                    </a:lnTo>
                    <a:lnTo>
                      <a:pt x="22" y="368"/>
                    </a:lnTo>
                    <a:lnTo>
                      <a:pt x="22" y="366"/>
                    </a:lnTo>
                    <a:lnTo>
                      <a:pt x="102" y="221"/>
                    </a:lnTo>
                    <a:lnTo>
                      <a:pt x="58" y="150"/>
                    </a:lnTo>
                    <a:lnTo>
                      <a:pt x="25" y="150"/>
                    </a:lnTo>
                    <a:lnTo>
                      <a:pt x="25" y="150"/>
                    </a:lnTo>
                    <a:lnTo>
                      <a:pt x="15" y="148"/>
                    </a:lnTo>
                    <a:lnTo>
                      <a:pt x="7" y="143"/>
                    </a:lnTo>
                    <a:lnTo>
                      <a:pt x="2" y="135"/>
                    </a:lnTo>
                    <a:lnTo>
                      <a:pt x="0" y="124"/>
                    </a:lnTo>
                    <a:lnTo>
                      <a:pt x="0" y="124"/>
                    </a:lnTo>
                    <a:lnTo>
                      <a:pt x="2" y="116"/>
                    </a:lnTo>
                    <a:lnTo>
                      <a:pt x="7" y="107"/>
                    </a:lnTo>
                    <a:lnTo>
                      <a:pt x="15" y="102"/>
                    </a:lnTo>
                    <a:lnTo>
                      <a:pt x="25" y="100"/>
                    </a:lnTo>
                    <a:lnTo>
                      <a:pt x="100" y="100"/>
                    </a:lnTo>
                    <a:lnTo>
                      <a:pt x="100" y="100"/>
                    </a:lnTo>
                    <a:lnTo>
                      <a:pt x="109" y="102"/>
                    </a:lnTo>
                    <a:lnTo>
                      <a:pt x="117" y="107"/>
                    </a:lnTo>
                    <a:lnTo>
                      <a:pt x="123" y="116"/>
                    </a:lnTo>
                    <a:lnTo>
                      <a:pt x="124" y="124"/>
                    </a:lnTo>
                    <a:lnTo>
                      <a:pt x="124" y="124"/>
                    </a:lnTo>
                    <a:lnTo>
                      <a:pt x="123" y="131"/>
                    </a:lnTo>
                    <a:lnTo>
                      <a:pt x="121" y="136"/>
                    </a:lnTo>
                    <a:lnTo>
                      <a:pt x="117" y="141"/>
                    </a:lnTo>
                    <a:lnTo>
                      <a:pt x="114" y="145"/>
                    </a:lnTo>
                    <a:lnTo>
                      <a:pt x="140" y="191"/>
                    </a:lnTo>
                    <a:lnTo>
                      <a:pt x="406" y="191"/>
                    </a:lnTo>
                    <a:lnTo>
                      <a:pt x="406" y="90"/>
                    </a:lnTo>
                    <a:lnTo>
                      <a:pt x="406" y="90"/>
                    </a:lnTo>
                    <a:lnTo>
                      <a:pt x="406" y="83"/>
                    </a:lnTo>
                    <a:lnTo>
                      <a:pt x="402" y="68"/>
                    </a:lnTo>
                    <a:lnTo>
                      <a:pt x="399" y="61"/>
                    </a:lnTo>
                    <a:lnTo>
                      <a:pt x="395" y="54"/>
                    </a:lnTo>
                    <a:lnTo>
                      <a:pt x="389" y="51"/>
                    </a:lnTo>
                    <a:lnTo>
                      <a:pt x="380" y="49"/>
                    </a:lnTo>
                    <a:lnTo>
                      <a:pt x="380" y="49"/>
                    </a:lnTo>
                    <a:lnTo>
                      <a:pt x="373" y="49"/>
                    </a:lnTo>
                    <a:lnTo>
                      <a:pt x="366" y="53"/>
                    </a:lnTo>
                    <a:lnTo>
                      <a:pt x="363" y="54"/>
                    </a:lnTo>
                    <a:lnTo>
                      <a:pt x="360" y="59"/>
                    </a:lnTo>
                    <a:lnTo>
                      <a:pt x="356" y="66"/>
                    </a:lnTo>
                    <a:lnTo>
                      <a:pt x="356" y="73"/>
                    </a:lnTo>
                    <a:lnTo>
                      <a:pt x="356" y="73"/>
                    </a:lnTo>
                    <a:lnTo>
                      <a:pt x="354" y="83"/>
                    </a:lnTo>
                    <a:lnTo>
                      <a:pt x="348" y="90"/>
                    </a:lnTo>
                    <a:lnTo>
                      <a:pt x="341" y="95"/>
                    </a:lnTo>
                    <a:lnTo>
                      <a:pt x="331" y="99"/>
                    </a:lnTo>
                    <a:lnTo>
                      <a:pt x="331" y="99"/>
                    </a:lnTo>
                    <a:lnTo>
                      <a:pt x="322" y="95"/>
                    </a:lnTo>
                    <a:lnTo>
                      <a:pt x="314" y="90"/>
                    </a:lnTo>
                    <a:lnTo>
                      <a:pt x="308" y="83"/>
                    </a:lnTo>
                    <a:lnTo>
                      <a:pt x="307" y="73"/>
                    </a:lnTo>
                    <a:lnTo>
                      <a:pt x="307" y="73"/>
                    </a:lnTo>
                    <a:lnTo>
                      <a:pt x="307" y="61"/>
                    </a:lnTo>
                    <a:lnTo>
                      <a:pt x="310" y="49"/>
                    </a:lnTo>
                    <a:lnTo>
                      <a:pt x="315" y="37"/>
                    </a:lnTo>
                    <a:lnTo>
                      <a:pt x="324" y="25"/>
                    </a:lnTo>
                    <a:lnTo>
                      <a:pt x="332" y="15"/>
                    </a:lnTo>
                    <a:lnTo>
                      <a:pt x="346" y="7"/>
                    </a:lnTo>
                    <a:lnTo>
                      <a:pt x="361" y="2"/>
                    </a:lnTo>
                    <a:lnTo>
                      <a:pt x="370" y="0"/>
                    </a:lnTo>
                    <a:lnTo>
                      <a:pt x="380" y="0"/>
                    </a:lnTo>
                    <a:lnTo>
                      <a:pt x="380" y="0"/>
                    </a:lnTo>
                    <a:lnTo>
                      <a:pt x="389" y="0"/>
                    </a:lnTo>
                    <a:lnTo>
                      <a:pt x="399" y="2"/>
                    </a:lnTo>
                    <a:lnTo>
                      <a:pt x="406" y="5"/>
                    </a:lnTo>
                    <a:lnTo>
                      <a:pt x="414" y="8"/>
                    </a:lnTo>
                    <a:lnTo>
                      <a:pt x="426" y="17"/>
                    </a:lnTo>
                    <a:lnTo>
                      <a:pt x="436" y="29"/>
                    </a:lnTo>
                    <a:lnTo>
                      <a:pt x="445" y="42"/>
                    </a:lnTo>
                    <a:lnTo>
                      <a:pt x="450" y="58"/>
                    </a:lnTo>
                    <a:lnTo>
                      <a:pt x="453" y="73"/>
                    </a:lnTo>
                    <a:lnTo>
                      <a:pt x="455" y="90"/>
                    </a:lnTo>
                    <a:lnTo>
                      <a:pt x="455" y="378"/>
                    </a:lnTo>
                    <a:lnTo>
                      <a:pt x="455" y="378"/>
                    </a:lnTo>
                    <a:lnTo>
                      <a:pt x="453" y="389"/>
                    </a:lnTo>
                    <a:lnTo>
                      <a:pt x="448" y="395"/>
                    </a:lnTo>
                    <a:lnTo>
                      <a:pt x="440" y="400"/>
                    </a:lnTo>
                    <a:lnTo>
                      <a:pt x="430" y="402"/>
                    </a:lnTo>
                    <a:lnTo>
                      <a:pt x="430" y="402"/>
                    </a:lnTo>
                    <a:close/>
                    <a:moveTo>
                      <a:pt x="155" y="223"/>
                    </a:moveTo>
                    <a:lnTo>
                      <a:pt x="414" y="223"/>
                    </a:lnTo>
                    <a:lnTo>
                      <a:pt x="414" y="223"/>
                    </a:lnTo>
                    <a:lnTo>
                      <a:pt x="418" y="223"/>
                    </a:lnTo>
                    <a:lnTo>
                      <a:pt x="419" y="225"/>
                    </a:lnTo>
                    <a:lnTo>
                      <a:pt x="421" y="228"/>
                    </a:lnTo>
                    <a:lnTo>
                      <a:pt x="423" y="232"/>
                    </a:lnTo>
                    <a:lnTo>
                      <a:pt x="423" y="378"/>
                    </a:lnTo>
                    <a:lnTo>
                      <a:pt x="423" y="378"/>
                    </a:lnTo>
                    <a:lnTo>
                      <a:pt x="423" y="382"/>
                    </a:lnTo>
                    <a:lnTo>
                      <a:pt x="424" y="383"/>
                    </a:lnTo>
                    <a:lnTo>
                      <a:pt x="426" y="385"/>
                    </a:lnTo>
                    <a:lnTo>
                      <a:pt x="430" y="387"/>
                    </a:lnTo>
                    <a:lnTo>
                      <a:pt x="430" y="387"/>
                    </a:lnTo>
                    <a:lnTo>
                      <a:pt x="433" y="385"/>
                    </a:lnTo>
                    <a:lnTo>
                      <a:pt x="436" y="383"/>
                    </a:lnTo>
                    <a:lnTo>
                      <a:pt x="438" y="382"/>
                    </a:lnTo>
                    <a:lnTo>
                      <a:pt x="438" y="378"/>
                    </a:lnTo>
                    <a:lnTo>
                      <a:pt x="438" y="90"/>
                    </a:lnTo>
                    <a:lnTo>
                      <a:pt x="438" y="90"/>
                    </a:lnTo>
                    <a:lnTo>
                      <a:pt x="438" y="77"/>
                    </a:lnTo>
                    <a:lnTo>
                      <a:pt x="435" y="63"/>
                    </a:lnTo>
                    <a:lnTo>
                      <a:pt x="431" y="51"/>
                    </a:lnTo>
                    <a:lnTo>
                      <a:pt x="424" y="39"/>
                    </a:lnTo>
                    <a:lnTo>
                      <a:pt x="416" y="31"/>
                    </a:lnTo>
                    <a:lnTo>
                      <a:pt x="406" y="22"/>
                    </a:lnTo>
                    <a:lnTo>
                      <a:pt x="394" y="19"/>
                    </a:lnTo>
                    <a:lnTo>
                      <a:pt x="380" y="17"/>
                    </a:lnTo>
                    <a:lnTo>
                      <a:pt x="380" y="17"/>
                    </a:lnTo>
                    <a:lnTo>
                      <a:pt x="366" y="17"/>
                    </a:lnTo>
                    <a:lnTo>
                      <a:pt x="353" y="22"/>
                    </a:lnTo>
                    <a:lnTo>
                      <a:pt x="344" y="29"/>
                    </a:lnTo>
                    <a:lnTo>
                      <a:pt x="336" y="36"/>
                    </a:lnTo>
                    <a:lnTo>
                      <a:pt x="331" y="46"/>
                    </a:lnTo>
                    <a:lnTo>
                      <a:pt x="325" y="54"/>
                    </a:lnTo>
                    <a:lnTo>
                      <a:pt x="324" y="65"/>
                    </a:lnTo>
                    <a:lnTo>
                      <a:pt x="322" y="73"/>
                    </a:lnTo>
                    <a:lnTo>
                      <a:pt x="322" y="73"/>
                    </a:lnTo>
                    <a:lnTo>
                      <a:pt x="324" y="77"/>
                    </a:lnTo>
                    <a:lnTo>
                      <a:pt x="325" y="80"/>
                    </a:lnTo>
                    <a:lnTo>
                      <a:pt x="327" y="82"/>
                    </a:lnTo>
                    <a:lnTo>
                      <a:pt x="331" y="82"/>
                    </a:lnTo>
                    <a:lnTo>
                      <a:pt x="331" y="82"/>
                    </a:lnTo>
                    <a:lnTo>
                      <a:pt x="334" y="82"/>
                    </a:lnTo>
                    <a:lnTo>
                      <a:pt x="337" y="80"/>
                    </a:lnTo>
                    <a:lnTo>
                      <a:pt x="339" y="77"/>
                    </a:lnTo>
                    <a:lnTo>
                      <a:pt x="339" y="73"/>
                    </a:lnTo>
                    <a:lnTo>
                      <a:pt x="339" y="73"/>
                    </a:lnTo>
                    <a:lnTo>
                      <a:pt x="341" y="61"/>
                    </a:lnTo>
                    <a:lnTo>
                      <a:pt x="344" y="54"/>
                    </a:lnTo>
                    <a:lnTo>
                      <a:pt x="348" y="48"/>
                    </a:lnTo>
                    <a:lnTo>
                      <a:pt x="353" y="41"/>
                    </a:lnTo>
                    <a:lnTo>
                      <a:pt x="360" y="37"/>
                    </a:lnTo>
                    <a:lnTo>
                      <a:pt x="370" y="34"/>
                    </a:lnTo>
                    <a:lnTo>
                      <a:pt x="380" y="32"/>
                    </a:lnTo>
                    <a:lnTo>
                      <a:pt x="380" y="32"/>
                    </a:lnTo>
                    <a:lnTo>
                      <a:pt x="392" y="34"/>
                    </a:lnTo>
                    <a:lnTo>
                      <a:pt x="401" y="39"/>
                    </a:lnTo>
                    <a:lnTo>
                      <a:pt x="407" y="44"/>
                    </a:lnTo>
                    <a:lnTo>
                      <a:pt x="414" y="53"/>
                    </a:lnTo>
                    <a:lnTo>
                      <a:pt x="418" y="63"/>
                    </a:lnTo>
                    <a:lnTo>
                      <a:pt x="419" y="71"/>
                    </a:lnTo>
                    <a:lnTo>
                      <a:pt x="423" y="90"/>
                    </a:lnTo>
                    <a:lnTo>
                      <a:pt x="423" y="199"/>
                    </a:lnTo>
                    <a:lnTo>
                      <a:pt x="423" y="199"/>
                    </a:lnTo>
                    <a:lnTo>
                      <a:pt x="421" y="201"/>
                    </a:lnTo>
                    <a:lnTo>
                      <a:pt x="419" y="204"/>
                    </a:lnTo>
                    <a:lnTo>
                      <a:pt x="418" y="206"/>
                    </a:lnTo>
                    <a:lnTo>
                      <a:pt x="414" y="206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31" y="206"/>
                    </a:lnTo>
                    <a:lnTo>
                      <a:pt x="128" y="203"/>
                    </a:lnTo>
                    <a:lnTo>
                      <a:pt x="94" y="145"/>
                    </a:lnTo>
                    <a:lnTo>
                      <a:pt x="94" y="145"/>
                    </a:lnTo>
                    <a:lnTo>
                      <a:pt x="94" y="141"/>
                    </a:lnTo>
                    <a:lnTo>
                      <a:pt x="94" y="138"/>
                    </a:lnTo>
                    <a:lnTo>
                      <a:pt x="94" y="138"/>
                    </a:lnTo>
                    <a:lnTo>
                      <a:pt x="97" y="135"/>
                    </a:lnTo>
                    <a:lnTo>
                      <a:pt x="100" y="133"/>
                    </a:lnTo>
                    <a:lnTo>
                      <a:pt x="100" y="133"/>
                    </a:lnTo>
                    <a:lnTo>
                      <a:pt x="104" y="133"/>
                    </a:lnTo>
                    <a:lnTo>
                      <a:pt x="106" y="131"/>
                    </a:lnTo>
                    <a:lnTo>
                      <a:pt x="107" y="128"/>
                    </a:lnTo>
                    <a:lnTo>
                      <a:pt x="107" y="124"/>
                    </a:lnTo>
                    <a:lnTo>
                      <a:pt x="107" y="124"/>
                    </a:lnTo>
                    <a:lnTo>
                      <a:pt x="107" y="123"/>
                    </a:lnTo>
                    <a:lnTo>
                      <a:pt x="106" y="119"/>
                    </a:lnTo>
                    <a:lnTo>
                      <a:pt x="102" y="117"/>
                    </a:lnTo>
                    <a:lnTo>
                      <a:pt x="100" y="117"/>
                    </a:lnTo>
                    <a:lnTo>
                      <a:pt x="25" y="117"/>
                    </a:lnTo>
                    <a:lnTo>
                      <a:pt x="25" y="117"/>
                    </a:lnTo>
                    <a:lnTo>
                      <a:pt x="22" y="117"/>
                    </a:lnTo>
                    <a:lnTo>
                      <a:pt x="19" y="119"/>
                    </a:lnTo>
                    <a:lnTo>
                      <a:pt x="17" y="123"/>
                    </a:lnTo>
                    <a:lnTo>
                      <a:pt x="17" y="124"/>
                    </a:lnTo>
                    <a:lnTo>
                      <a:pt x="17" y="124"/>
                    </a:lnTo>
                    <a:lnTo>
                      <a:pt x="17" y="128"/>
                    </a:lnTo>
                    <a:lnTo>
                      <a:pt x="19" y="131"/>
                    </a:lnTo>
                    <a:lnTo>
                      <a:pt x="22" y="133"/>
                    </a:lnTo>
                    <a:lnTo>
                      <a:pt x="25" y="133"/>
                    </a:lnTo>
                    <a:lnTo>
                      <a:pt x="63" y="133"/>
                    </a:lnTo>
                    <a:lnTo>
                      <a:pt x="63" y="133"/>
                    </a:lnTo>
                    <a:lnTo>
                      <a:pt x="66" y="135"/>
                    </a:lnTo>
                    <a:lnTo>
                      <a:pt x="70" y="138"/>
                    </a:lnTo>
                    <a:lnTo>
                      <a:pt x="117" y="218"/>
                    </a:lnTo>
                    <a:lnTo>
                      <a:pt x="117" y="218"/>
                    </a:lnTo>
                    <a:lnTo>
                      <a:pt x="119" y="221"/>
                    </a:lnTo>
                    <a:lnTo>
                      <a:pt x="117" y="227"/>
                    </a:lnTo>
                    <a:lnTo>
                      <a:pt x="37" y="375"/>
                    </a:lnTo>
                    <a:lnTo>
                      <a:pt x="37" y="375"/>
                    </a:lnTo>
                    <a:lnTo>
                      <a:pt x="37" y="375"/>
                    </a:lnTo>
                    <a:lnTo>
                      <a:pt x="37" y="375"/>
                    </a:lnTo>
                    <a:lnTo>
                      <a:pt x="36" y="377"/>
                    </a:lnTo>
                    <a:lnTo>
                      <a:pt x="36" y="377"/>
                    </a:lnTo>
                    <a:lnTo>
                      <a:pt x="36" y="378"/>
                    </a:lnTo>
                    <a:lnTo>
                      <a:pt x="36" y="378"/>
                    </a:lnTo>
                    <a:lnTo>
                      <a:pt x="36" y="378"/>
                    </a:lnTo>
                    <a:lnTo>
                      <a:pt x="36" y="378"/>
                    </a:lnTo>
                    <a:lnTo>
                      <a:pt x="36" y="378"/>
                    </a:lnTo>
                    <a:lnTo>
                      <a:pt x="36" y="378"/>
                    </a:lnTo>
                    <a:lnTo>
                      <a:pt x="36" y="380"/>
                    </a:lnTo>
                    <a:lnTo>
                      <a:pt x="36" y="380"/>
                    </a:lnTo>
                    <a:lnTo>
                      <a:pt x="37" y="382"/>
                    </a:lnTo>
                    <a:lnTo>
                      <a:pt x="37" y="383"/>
                    </a:lnTo>
                    <a:lnTo>
                      <a:pt x="39" y="385"/>
                    </a:lnTo>
                    <a:lnTo>
                      <a:pt x="39" y="385"/>
                    </a:lnTo>
                    <a:lnTo>
                      <a:pt x="41" y="385"/>
                    </a:lnTo>
                    <a:lnTo>
                      <a:pt x="41" y="385"/>
                    </a:lnTo>
                    <a:lnTo>
                      <a:pt x="41" y="385"/>
                    </a:lnTo>
                    <a:lnTo>
                      <a:pt x="41" y="385"/>
                    </a:lnTo>
                    <a:lnTo>
                      <a:pt x="41" y="385"/>
                    </a:lnTo>
                    <a:lnTo>
                      <a:pt x="41" y="385"/>
                    </a:lnTo>
                    <a:lnTo>
                      <a:pt x="42" y="387"/>
                    </a:lnTo>
                    <a:lnTo>
                      <a:pt x="42" y="387"/>
                    </a:lnTo>
                    <a:lnTo>
                      <a:pt x="42" y="387"/>
                    </a:lnTo>
                    <a:lnTo>
                      <a:pt x="42" y="387"/>
                    </a:lnTo>
                    <a:lnTo>
                      <a:pt x="44" y="387"/>
                    </a:lnTo>
                    <a:lnTo>
                      <a:pt x="223" y="387"/>
                    </a:lnTo>
                    <a:lnTo>
                      <a:pt x="223" y="387"/>
                    </a:lnTo>
                    <a:lnTo>
                      <a:pt x="228" y="385"/>
                    </a:lnTo>
                    <a:lnTo>
                      <a:pt x="230" y="382"/>
                    </a:lnTo>
                    <a:lnTo>
                      <a:pt x="230" y="382"/>
                    </a:lnTo>
                    <a:lnTo>
                      <a:pt x="232" y="378"/>
                    </a:lnTo>
                    <a:lnTo>
                      <a:pt x="230" y="375"/>
                    </a:lnTo>
                    <a:lnTo>
                      <a:pt x="148" y="235"/>
                    </a:lnTo>
                    <a:lnTo>
                      <a:pt x="148" y="235"/>
                    </a:lnTo>
                    <a:lnTo>
                      <a:pt x="146" y="232"/>
                    </a:lnTo>
                    <a:lnTo>
                      <a:pt x="148" y="227"/>
                    </a:lnTo>
                    <a:lnTo>
                      <a:pt x="148" y="227"/>
                    </a:lnTo>
                    <a:lnTo>
                      <a:pt x="152" y="225"/>
                    </a:lnTo>
                    <a:lnTo>
                      <a:pt x="155" y="223"/>
                    </a:lnTo>
                    <a:lnTo>
                      <a:pt x="155" y="223"/>
                    </a:lnTo>
                    <a:close/>
                    <a:moveTo>
                      <a:pt x="194" y="370"/>
                    </a:moveTo>
                    <a:lnTo>
                      <a:pt x="71" y="370"/>
                    </a:lnTo>
                    <a:lnTo>
                      <a:pt x="71" y="370"/>
                    </a:lnTo>
                    <a:lnTo>
                      <a:pt x="68" y="370"/>
                    </a:lnTo>
                    <a:lnTo>
                      <a:pt x="65" y="366"/>
                    </a:lnTo>
                    <a:lnTo>
                      <a:pt x="65" y="366"/>
                    </a:lnTo>
                    <a:lnTo>
                      <a:pt x="65" y="363"/>
                    </a:lnTo>
                    <a:lnTo>
                      <a:pt x="65" y="358"/>
                    </a:lnTo>
                    <a:lnTo>
                      <a:pt x="123" y="250"/>
                    </a:lnTo>
                    <a:lnTo>
                      <a:pt x="123" y="250"/>
                    </a:lnTo>
                    <a:lnTo>
                      <a:pt x="126" y="247"/>
                    </a:lnTo>
                    <a:lnTo>
                      <a:pt x="131" y="247"/>
                    </a:lnTo>
                    <a:lnTo>
                      <a:pt x="131" y="247"/>
                    </a:lnTo>
                    <a:lnTo>
                      <a:pt x="131" y="247"/>
                    </a:lnTo>
                    <a:lnTo>
                      <a:pt x="131" y="247"/>
                    </a:lnTo>
                    <a:lnTo>
                      <a:pt x="135" y="247"/>
                    </a:lnTo>
                    <a:lnTo>
                      <a:pt x="138" y="250"/>
                    </a:lnTo>
                    <a:lnTo>
                      <a:pt x="201" y="358"/>
                    </a:lnTo>
                    <a:lnTo>
                      <a:pt x="201" y="358"/>
                    </a:lnTo>
                    <a:lnTo>
                      <a:pt x="203" y="361"/>
                    </a:lnTo>
                    <a:lnTo>
                      <a:pt x="201" y="366"/>
                    </a:lnTo>
                    <a:lnTo>
                      <a:pt x="201" y="366"/>
                    </a:lnTo>
                    <a:lnTo>
                      <a:pt x="199" y="370"/>
                    </a:lnTo>
                    <a:lnTo>
                      <a:pt x="194" y="370"/>
                    </a:lnTo>
                    <a:lnTo>
                      <a:pt x="194" y="370"/>
                    </a:lnTo>
                    <a:close/>
                    <a:moveTo>
                      <a:pt x="85" y="354"/>
                    </a:moveTo>
                    <a:lnTo>
                      <a:pt x="181" y="354"/>
                    </a:lnTo>
                    <a:lnTo>
                      <a:pt x="131" y="271"/>
                    </a:lnTo>
                    <a:lnTo>
                      <a:pt x="85" y="354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5" name="그룹 4"/>
            <p:cNvGrpSpPr/>
            <p:nvPr/>
          </p:nvGrpSpPr>
          <p:grpSpPr>
            <a:xfrm>
              <a:off x="2805346" y="2799834"/>
              <a:ext cx="852488" cy="876300"/>
              <a:chOff x="-5233988" y="5889625"/>
              <a:chExt cx="852488" cy="876300"/>
            </a:xfrm>
          </p:grpSpPr>
          <p:sp>
            <p:nvSpPr>
              <p:cNvPr id="21" name="Freeform 128"/>
              <p:cNvSpPr>
                <a:spLocks/>
              </p:cNvSpPr>
              <p:nvPr/>
            </p:nvSpPr>
            <p:spPr bwMode="auto">
              <a:xfrm>
                <a:off x="-5173663" y="6224588"/>
                <a:ext cx="774700" cy="468313"/>
              </a:xfrm>
              <a:custGeom>
                <a:avLst/>
                <a:gdLst>
                  <a:gd name="T0" fmla="*/ 169 w 488"/>
                  <a:gd name="T1" fmla="*/ 0 h 295"/>
                  <a:gd name="T2" fmla="*/ 169 w 488"/>
                  <a:gd name="T3" fmla="*/ 0 h 295"/>
                  <a:gd name="T4" fmla="*/ 152 w 488"/>
                  <a:gd name="T5" fmla="*/ 0 h 295"/>
                  <a:gd name="T6" fmla="*/ 135 w 488"/>
                  <a:gd name="T7" fmla="*/ 3 h 295"/>
                  <a:gd name="T8" fmla="*/ 119 w 488"/>
                  <a:gd name="T9" fmla="*/ 7 h 295"/>
                  <a:gd name="T10" fmla="*/ 104 w 488"/>
                  <a:gd name="T11" fmla="*/ 14 h 295"/>
                  <a:gd name="T12" fmla="*/ 89 w 488"/>
                  <a:gd name="T13" fmla="*/ 20 h 295"/>
                  <a:gd name="T14" fmla="*/ 75 w 488"/>
                  <a:gd name="T15" fmla="*/ 29 h 295"/>
                  <a:gd name="T16" fmla="*/ 61 w 488"/>
                  <a:gd name="T17" fmla="*/ 37 h 295"/>
                  <a:gd name="T18" fmla="*/ 49 w 488"/>
                  <a:gd name="T19" fmla="*/ 49 h 295"/>
                  <a:gd name="T20" fmla="*/ 39 w 488"/>
                  <a:gd name="T21" fmla="*/ 61 h 295"/>
                  <a:gd name="T22" fmla="*/ 29 w 488"/>
                  <a:gd name="T23" fmla="*/ 75 h 295"/>
                  <a:gd name="T24" fmla="*/ 20 w 488"/>
                  <a:gd name="T25" fmla="*/ 89 h 295"/>
                  <a:gd name="T26" fmla="*/ 14 w 488"/>
                  <a:gd name="T27" fmla="*/ 102 h 295"/>
                  <a:gd name="T28" fmla="*/ 7 w 488"/>
                  <a:gd name="T29" fmla="*/ 119 h 295"/>
                  <a:gd name="T30" fmla="*/ 3 w 488"/>
                  <a:gd name="T31" fmla="*/ 135 h 295"/>
                  <a:gd name="T32" fmla="*/ 0 w 488"/>
                  <a:gd name="T33" fmla="*/ 152 h 295"/>
                  <a:gd name="T34" fmla="*/ 0 w 488"/>
                  <a:gd name="T35" fmla="*/ 169 h 295"/>
                  <a:gd name="T36" fmla="*/ 0 w 488"/>
                  <a:gd name="T37" fmla="*/ 295 h 295"/>
                  <a:gd name="T38" fmla="*/ 186 w 488"/>
                  <a:gd name="T39" fmla="*/ 295 h 295"/>
                  <a:gd name="T40" fmla="*/ 186 w 488"/>
                  <a:gd name="T41" fmla="*/ 264 h 295"/>
                  <a:gd name="T42" fmla="*/ 186 w 488"/>
                  <a:gd name="T43" fmla="*/ 264 h 295"/>
                  <a:gd name="T44" fmla="*/ 187 w 488"/>
                  <a:gd name="T45" fmla="*/ 247 h 295"/>
                  <a:gd name="T46" fmla="*/ 193 w 488"/>
                  <a:gd name="T47" fmla="*/ 228 h 295"/>
                  <a:gd name="T48" fmla="*/ 201 w 488"/>
                  <a:gd name="T49" fmla="*/ 213 h 295"/>
                  <a:gd name="T50" fmla="*/ 213 w 488"/>
                  <a:gd name="T51" fmla="*/ 199 h 295"/>
                  <a:gd name="T52" fmla="*/ 227 w 488"/>
                  <a:gd name="T53" fmla="*/ 187 h 295"/>
                  <a:gd name="T54" fmla="*/ 242 w 488"/>
                  <a:gd name="T55" fmla="*/ 179 h 295"/>
                  <a:gd name="T56" fmla="*/ 259 w 488"/>
                  <a:gd name="T57" fmla="*/ 174 h 295"/>
                  <a:gd name="T58" fmla="*/ 278 w 488"/>
                  <a:gd name="T59" fmla="*/ 172 h 295"/>
                  <a:gd name="T60" fmla="*/ 488 w 488"/>
                  <a:gd name="T61" fmla="*/ 172 h 295"/>
                  <a:gd name="T62" fmla="*/ 488 w 488"/>
                  <a:gd name="T63" fmla="*/ 0 h 295"/>
                  <a:gd name="T64" fmla="*/ 169 w 488"/>
                  <a:gd name="T65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8" h="295">
                    <a:moveTo>
                      <a:pt x="169" y="0"/>
                    </a:moveTo>
                    <a:lnTo>
                      <a:pt x="169" y="0"/>
                    </a:lnTo>
                    <a:lnTo>
                      <a:pt x="152" y="0"/>
                    </a:lnTo>
                    <a:lnTo>
                      <a:pt x="135" y="3"/>
                    </a:lnTo>
                    <a:lnTo>
                      <a:pt x="119" y="7"/>
                    </a:lnTo>
                    <a:lnTo>
                      <a:pt x="104" y="14"/>
                    </a:lnTo>
                    <a:lnTo>
                      <a:pt x="89" y="20"/>
                    </a:lnTo>
                    <a:lnTo>
                      <a:pt x="75" y="29"/>
                    </a:lnTo>
                    <a:lnTo>
                      <a:pt x="61" y="37"/>
                    </a:lnTo>
                    <a:lnTo>
                      <a:pt x="49" y="49"/>
                    </a:lnTo>
                    <a:lnTo>
                      <a:pt x="39" y="61"/>
                    </a:lnTo>
                    <a:lnTo>
                      <a:pt x="29" y="75"/>
                    </a:lnTo>
                    <a:lnTo>
                      <a:pt x="20" y="89"/>
                    </a:lnTo>
                    <a:lnTo>
                      <a:pt x="14" y="102"/>
                    </a:lnTo>
                    <a:lnTo>
                      <a:pt x="7" y="119"/>
                    </a:lnTo>
                    <a:lnTo>
                      <a:pt x="3" y="135"/>
                    </a:lnTo>
                    <a:lnTo>
                      <a:pt x="0" y="152"/>
                    </a:lnTo>
                    <a:lnTo>
                      <a:pt x="0" y="169"/>
                    </a:lnTo>
                    <a:lnTo>
                      <a:pt x="0" y="295"/>
                    </a:lnTo>
                    <a:lnTo>
                      <a:pt x="186" y="295"/>
                    </a:lnTo>
                    <a:lnTo>
                      <a:pt x="186" y="264"/>
                    </a:lnTo>
                    <a:lnTo>
                      <a:pt x="186" y="264"/>
                    </a:lnTo>
                    <a:lnTo>
                      <a:pt x="187" y="247"/>
                    </a:lnTo>
                    <a:lnTo>
                      <a:pt x="193" y="228"/>
                    </a:lnTo>
                    <a:lnTo>
                      <a:pt x="201" y="213"/>
                    </a:lnTo>
                    <a:lnTo>
                      <a:pt x="213" y="199"/>
                    </a:lnTo>
                    <a:lnTo>
                      <a:pt x="227" y="187"/>
                    </a:lnTo>
                    <a:lnTo>
                      <a:pt x="242" y="179"/>
                    </a:lnTo>
                    <a:lnTo>
                      <a:pt x="259" y="174"/>
                    </a:lnTo>
                    <a:lnTo>
                      <a:pt x="278" y="172"/>
                    </a:lnTo>
                    <a:lnTo>
                      <a:pt x="488" y="172"/>
                    </a:lnTo>
                    <a:lnTo>
                      <a:pt x="488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" name="Freeform 129"/>
              <p:cNvSpPr>
                <a:spLocks noEditPoints="1"/>
              </p:cNvSpPr>
              <p:nvPr/>
            </p:nvSpPr>
            <p:spPr bwMode="auto">
              <a:xfrm>
                <a:off x="-5187951" y="6210300"/>
                <a:ext cx="798513" cy="495300"/>
              </a:xfrm>
              <a:custGeom>
                <a:avLst/>
                <a:gdLst>
                  <a:gd name="T0" fmla="*/ 9 w 503"/>
                  <a:gd name="T1" fmla="*/ 312 h 312"/>
                  <a:gd name="T2" fmla="*/ 5 w 503"/>
                  <a:gd name="T3" fmla="*/ 311 h 312"/>
                  <a:gd name="T4" fmla="*/ 0 w 503"/>
                  <a:gd name="T5" fmla="*/ 307 h 312"/>
                  <a:gd name="T6" fmla="*/ 0 w 503"/>
                  <a:gd name="T7" fmla="*/ 178 h 312"/>
                  <a:gd name="T8" fmla="*/ 2 w 503"/>
                  <a:gd name="T9" fmla="*/ 159 h 312"/>
                  <a:gd name="T10" fmla="*/ 9 w 503"/>
                  <a:gd name="T11" fmla="*/ 125 h 312"/>
                  <a:gd name="T12" fmla="*/ 23 w 503"/>
                  <a:gd name="T13" fmla="*/ 94 h 312"/>
                  <a:gd name="T14" fmla="*/ 41 w 503"/>
                  <a:gd name="T15" fmla="*/ 65 h 312"/>
                  <a:gd name="T16" fmla="*/ 65 w 503"/>
                  <a:gd name="T17" fmla="*/ 41 h 312"/>
                  <a:gd name="T18" fmla="*/ 94 w 503"/>
                  <a:gd name="T19" fmla="*/ 23 h 312"/>
                  <a:gd name="T20" fmla="*/ 125 w 503"/>
                  <a:gd name="T21" fmla="*/ 9 h 312"/>
                  <a:gd name="T22" fmla="*/ 161 w 503"/>
                  <a:gd name="T23" fmla="*/ 2 h 312"/>
                  <a:gd name="T24" fmla="*/ 497 w 503"/>
                  <a:gd name="T25" fmla="*/ 0 h 312"/>
                  <a:gd name="T26" fmla="*/ 498 w 503"/>
                  <a:gd name="T27" fmla="*/ 0 h 312"/>
                  <a:gd name="T28" fmla="*/ 503 w 503"/>
                  <a:gd name="T29" fmla="*/ 6 h 312"/>
                  <a:gd name="T30" fmla="*/ 503 w 503"/>
                  <a:gd name="T31" fmla="*/ 181 h 312"/>
                  <a:gd name="T32" fmla="*/ 503 w 503"/>
                  <a:gd name="T33" fmla="*/ 185 h 312"/>
                  <a:gd name="T34" fmla="*/ 498 w 503"/>
                  <a:gd name="T35" fmla="*/ 188 h 312"/>
                  <a:gd name="T36" fmla="*/ 287 w 503"/>
                  <a:gd name="T37" fmla="*/ 190 h 312"/>
                  <a:gd name="T38" fmla="*/ 270 w 503"/>
                  <a:gd name="T39" fmla="*/ 191 h 312"/>
                  <a:gd name="T40" fmla="*/ 239 w 503"/>
                  <a:gd name="T41" fmla="*/ 203 h 312"/>
                  <a:gd name="T42" fmla="*/ 217 w 503"/>
                  <a:gd name="T43" fmla="*/ 227 h 312"/>
                  <a:gd name="T44" fmla="*/ 205 w 503"/>
                  <a:gd name="T45" fmla="*/ 256 h 312"/>
                  <a:gd name="T46" fmla="*/ 203 w 503"/>
                  <a:gd name="T47" fmla="*/ 304 h 312"/>
                  <a:gd name="T48" fmla="*/ 202 w 503"/>
                  <a:gd name="T49" fmla="*/ 307 h 312"/>
                  <a:gd name="T50" fmla="*/ 198 w 503"/>
                  <a:gd name="T51" fmla="*/ 311 h 312"/>
                  <a:gd name="T52" fmla="*/ 195 w 503"/>
                  <a:gd name="T53" fmla="*/ 312 h 312"/>
                  <a:gd name="T54" fmla="*/ 186 w 503"/>
                  <a:gd name="T55" fmla="*/ 295 h 312"/>
                  <a:gd name="T56" fmla="*/ 186 w 503"/>
                  <a:gd name="T57" fmla="*/ 273 h 312"/>
                  <a:gd name="T58" fmla="*/ 188 w 503"/>
                  <a:gd name="T59" fmla="*/ 254 h 312"/>
                  <a:gd name="T60" fmla="*/ 203 w 503"/>
                  <a:gd name="T61" fmla="*/ 217 h 312"/>
                  <a:gd name="T62" fmla="*/ 231 w 503"/>
                  <a:gd name="T63" fmla="*/ 191 h 312"/>
                  <a:gd name="T64" fmla="*/ 266 w 503"/>
                  <a:gd name="T65" fmla="*/ 176 h 312"/>
                  <a:gd name="T66" fmla="*/ 287 w 503"/>
                  <a:gd name="T67" fmla="*/ 173 h 312"/>
                  <a:gd name="T68" fmla="*/ 488 w 503"/>
                  <a:gd name="T69" fmla="*/ 16 h 312"/>
                  <a:gd name="T70" fmla="*/ 178 w 503"/>
                  <a:gd name="T71" fmla="*/ 16 h 312"/>
                  <a:gd name="T72" fmla="*/ 145 w 503"/>
                  <a:gd name="T73" fmla="*/ 19 h 312"/>
                  <a:gd name="T74" fmla="*/ 115 w 503"/>
                  <a:gd name="T75" fmla="*/ 29 h 312"/>
                  <a:gd name="T76" fmla="*/ 87 w 503"/>
                  <a:gd name="T77" fmla="*/ 45 h 312"/>
                  <a:gd name="T78" fmla="*/ 63 w 503"/>
                  <a:gd name="T79" fmla="*/ 64 h 312"/>
                  <a:gd name="T80" fmla="*/ 45 w 503"/>
                  <a:gd name="T81" fmla="*/ 87 h 312"/>
                  <a:gd name="T82" fmla="*/ 29 w 503"/>
                  <a:gd name="T83" fmla="*/ 115 h 312"/>
                  <a:gd name="T84" fmla="*/ 19 w 503"/>
                  <a:gd name="T85" fmla="*/ 145 h 312"/>
                  <a:gd name="T86" fmla="*/ 16 w 503"/>
                  <a:gd name="T87" fmla="*/ 178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3" h="312">
                    <a:moveTo>
                      <a:pt x="195" y="312"/>
                    </a:moveTo>
                    <a:lnTo>
                      <a:pt x="9" y="312"/>
                    </a:lnTo>
                    <a:lnTo>
                      <a:pt x="9" y="312"/>
                    </a:lnTo>
                    <a:lnTo>
                      <a:pt x="5" y="311"/>
                    </a:lnTo>
                    <a:lnTo>
                      <a:pt x="2" y="309"/>
                    </a:lnTo>
                    <a:lnTo>
                      <a:pt x="0" y="307"/>
                    </a:lnTo>
                    <a:lnTo>
                      <a:pt x="0" y="304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2" y="159"/>
                    </a:lnTo>
                    <a:lnTo>
                      <a:pt x="4" y="142"/>
                    </a:lnTo>
                    <a:lnTo>
                      <a:pt x="9" y="125"/>
                    </a:lnTo>
                    <a:lnTo>
                      <a:pt x="14" y="110"/>
                    </a:lnTo>
                    <a:lnTo>
                      <a:pt x="23" y="94"/>
                    </a:lnTo>
                    <a:lnTo>
                      <a:pt x="31" y="79"/>
                    </a:lnTo>
                    <a:lnTo>
                      <a:pt x="41" y="65"/>
                    </a:lnTo>
                    <a:lnTo>
                      <a:pt x="53" y="53"/>
                    </a:lnTo>
                    <a:lnTo>
                      <a:pt x="65" y="41"/>
                    </a:lnTo>
                    <a:lnTo>
                      <a:pt x="79" y="31"/>
                    </a:lnTo>
                    <a:lnTo>
                      <a:pt x="94" y="23"/>
                    </a:lnTo>
                    <a:lnTo>
                      <a:pt x="109" y="14"/>
                    </a:lnTo>
                    <a:lnTo>
                      <a:pt x="125" y="9"/>
                    </a:lnTo>
                    <a:lnTo>
                      <a:pt x="142" y="4"/>
                    </a:lnTo>
                    <a:lnTo>
                      <a:pt x="161" y="2"/>
                    </a:lnTo>
                    <a:lnTo>
                      <a:pt x="178" y="0"/>
                    </a:lnTo>
                    <a:lnTo>
                      <a:pt x="497" y="0"/>
                    </a:lnTo>
                    <a:lnTo>
                      <a:pt x="497" y="0"/>
                    </a:lnTo>
                    <a:lnTo>
                      <a:pt x="498" y="0"/>
                    </a:lnTo>
                    <a:lnTo>
                      <a:pt x="502" y="2"/>
                    </a:lnTo>
                    <a:lnTo>
                      <a:pt x="503" y="6"/>
                    </a:lnTo>
                    <a:lnTo>
                      <a:pt x="503" y="9"/>
                    </a:lnTo>
                    <a:lnTo>
                      <a:pt x="503" y="181"/>
                    </a:lnTo>
                    <a:lnTo>
                      <a:pt x="503" y="181"/>
                    </a:lnTo>
                    <a:lnTo>
                      <a:pt x="503" y="185"/>
                    </a:lnTo>
                    <a:lnTo>
                      <a:pt x="502" y="186"/>
                    </a:lnTo>
                    <a:lnTo>
                      <a:pt x="498" y="188"/>
                    </a:lnTo>
                    <a:lnTo>
                      <a:pt x="497" y="190"/>
                    </a:lnTo>
                    <a:lnTo>
                      <a:pt x="287" y="190"/>
                    </a:lnTo>
                    <a:lnTo>
                      <a:pt x="287" y="190"/>
                    </a:lnTo>
                    <a:lnTo>
                      <a:pt x="270" y="191"/>
                    </a:lnTo>
                    <a:lnTo>
                      <a:pt x="254" y="196"/>
                    </a:lnTo>
                    <a:lnTo>
                      <a:pt x="239" y="203"/>
                    </a:lnTo>
                    <a:lnTo>
                      <a:pt x="227" y="214"/>
                    </a:lnTo>
                    <a:lnTo>
                      <a:pt x="217" y="227"/>
                    </a:lnTo>
                    <a:lnTo>
                      <a:pt x="208" y="241"/>
                    </a:lnTo>
                    <a:lnTo>
                      <a:pt x="205" y="256"/>
                    </a:lnTo>
                    <a:lnTo>
                      <a:pt x="203" y="273"/>
                    </a:lnTo>
                    <a:lnTo>
                      <a:pt x="203" y="304"/>
                    </a:lnTo>
                    <a:lnTo>
                      <a:pt x="203" y="304"/>
                    </a:lnTo>
                    <a:lnTo>
                      <a:pt x="202" y="307"/>
                    </a:lnTo>
                    <a:lnTo>
                      <a:pt x="200" y="309"/>
                    </a:lnTo>
                    <a:lnTo>
                      <a:pt x="198" y="311"/>
                    </a:lnTo>
                    <a:lnTo>
                      <a:pt x="195" y="312"/>
                    </a:lnTo>
                    <a:lnTo>
                      <a:pt x="195" y="312"/>
                    </a:lnTo>
                    <a:close/>
                    <a:moveTo>
                      <a:pt x="16" y="295"/>
                    </a:moveTo>
                    <a:lnTo>
                      <a:pt x="186" y="295"/>
                    </a:lnTo>
                    <a:lnTo>
                      <a:pt x="186" y="273"/>
                    </a:lnTo>
                    <a:lnTo>
                      <a:pt x="186" y="273"/>
                    </a:lnTo>
                    <a:lnTo>
                      <a:pt x="186" y="263"/>
                    </a:lnTo>
                    <a:lnTo>
                      <a:pt x="188" y="254"/>
                    </a:lnTo>
                    <a:lnTo>
                      <a:pt x="195" y="236"/>
                    </a:lnTo>
                    <a:lnTo>
                      <a:pt x="203" y="217"/>
                    </a:lnTo>
                    <a:lnTo>
                      <a:pt x="215" y="203"/>
                    </a:lnTo>
                    <a:lnTo>
                      <a:pt x="231" y="191"/>
                    </a:lnTo>
                    <a:lnTo>
                      <a:pt x="248" y="181"/>
                    </a:lnTo>
                    <a:lnTo>
                      <a:pt x="266" y="176"/>
                    </a:lnTo>
                    <a:lnTo>
                      <a:pt x="277" y="174"/>
                    </a:lnTo>
                    <a:lnTo>
                      <a:pt x="287" y="173"/>
                    </a:lnTo>
                    <a:lnTo>
                      <a:pt x="488" y="173"/>
                    </a:lnTo>
                    <a:lnTo>
                      <a:pt x="488" y="16"/>
                    </a:lnTo>
                    <a:lnTo>
                      <a:pt x="178" y="16"/>
                    </a:lnTo>
                    <a:lnTo>
                      <a:pt x="178" y="16"/>
                    </a:lnTo>
                    <a:lnTo>
                      <a:pt x="161" y="17"/>
                    </a:lnTo>
                    <a:lnTo>
                      <a:pt x="145" y="19"/>
                    </a:lnTo>
                    <a:lnTo>
                      <a:pt x="130" y="24"/>
                    </a:lnTo>
                    <a:lnTo>
                      <a:pt x="115" y="29"/>
                    </a:lnTo>
                    <a:lnTo>
                      <a:pt x="101" y="36"/>
                    </a:lnTo>
                    <a:lnTo>
                      <a:pt x="87" y="45"/>
                    </a:lnTo>
                    <a:lnTo>
                      <a:pt x="75" y="53"/>
                    </a:lnTo>
                    <a:lnTo>
                      <a:pt x="63" y="64"/>
                    </a:lnTo>
                    <a:lnTo>
                      <a:pt x="53" y="75"/>
                    </a:lnTo>
                    <a:lnTo>
                      <a:pt x="45" y="87"/>
                    </a:lnTo>
                    <a:lnTo>
                      <a:pt x="36" y="101"/>
                    </a:lnTo>
                    <a:lnTo>
                      <a:pt x="29" y="115"/>
                    </a:lnTo>
                    <a:lnTo>
                      <a:pt x="24" y="130"/>
                    </a:lnTo>
                    <a:lnTo>
                      <a:pt x="19" y="145"/>
                    </a:lnTo>
                    <a:lnTo>
                      <a:pt x="17" y="161"/>
                    </a:lnTo>
                    <a:lnTo>
                      <a:pt x="16" y="178"/>
                    </a:lnTo>
                    <a:lnTo>
                      <a:pt x="16" y="29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130"/>
              <p:cNvSpPr>
                <a:spLocks/>
              </p:cNvSpPr>
              <p:nvPr/>
            </p:nvSpPr>
            <p:spPr bwMode="auto">
              <a:xfrm>
                <a:off x="-5087938" y="6311900"/>
                <a:ext cx="598488" cy="293688"/>
              </a:xfrm>
              <a:custGeom>
                <a:avLst/>
                <a:gdLst>
                  <a:gd name="T0" fmla="*/ 0 w 377"/>
                  <a:gd name="T1" fmla="*/ 185 h 185"/>
                  <a:gd name="T2" fmla="*/ 0 w 377"/>
                  <a:gd name="T3" fmla="*/ 114 h 185"/>
                  <a:gd name="T4" fmla="*/ 0 w 377"/>
                  <a:gd name="T5" fmla="*/ 114 h 185"/>
                  <a:gd name="T6" fmla="*/ 0 w 377"/>
                  <a:gd name="T7" fmla="*/ 102 h 185"/>
                  <a:gd name="T8" fmla="*/ 2 w 377"/>
                  <a:gd name="T9" fmla="*/ 92 h 185"/>
                  <a:gd name="T10" fmla="*/ 6 w 377"/>
                  <a:gd name="T11" fmla="*/ 80 h 185"/>
                  <a:gd name="T12" fmla="*/ 9 w 377"/>
                  <a:gd name="T13" fmla="*/ 69 h 185"/>
                  <a:gd name="T14" fmla="*/ 14 w 377"/>
                  <a:gd name="T15" fmla="*/ 59 h 185"/>
                  <a:gd name="T16" fmla="*/ 19 w 377"/>
                  <a:gd name="T17" fmla="*/ 51 h 185"/>
                  <a:gd name="T18" fmla="*/ 26 w 377"/>
                  <a:gd name="T19" fmla="*/ 40 h 185"/>
                  <a:gd name="T20" fmla="*/ 35 w 377"/>
                  <a:gd name="T21" fmla="*/ 34 h 185"/>
                  <a:gd name="T22" fmla="*/ 41 w 377"/>
                  <a:gd name="T23" fmla="*/ 25 h 185"/>
                  <a:gd name="T24" fmla="*/ 52 w 377"/>
                  <a:gd name="T25" fmla="*/ 18 h 185"/>
                  <a:gd name="T26" fmla="*/ 60 w 377"/>
                  <a:gd name="T27" fmla="*/ 13 h 185"/>
                  <a:gd name="T28" fmla="*/ 70 w 377"/>
                  <a:gd name="T29" fmla="*/ 8 h 185"/>
                  <a:gd name="T30" fmla="*/ 81 w 377"/>
                  <a:gd name="T31" fmla="*/ 5 h 185"/>
                  <a:gd name="T32" fmla="*/ 93 w 377"/>
                  <a:gd name="T33" fmla="*/ 1 h 185"/>
                  <a:gd name="T34" fmla="*/ 103 w 377"/>
                  <a:gd name="T35" fmla="*/ 0 h 185"/>
                  <a:gd name="T36" fmla="*/ 115 w 377"/>
                  <a:gd name="T37" fmla="*/ 0 h 185"/>
                  <a:gd name="T38" fmla="*/ 377 w 377"/>
                  <a:gd name="T39" fmla="*/ 0 h 185"/>
                  <a:gd name="T40" fmla="*/ 377 w 377"/>
                  <a:gd name="T41" fmla="*/ 63 h 185"/>
                  <a:gd name="T42" fmla="*/ 224 w 377"/>
                  <a:gd name="T43" fmla="*/ 63 h 185"/>
                  <a:gd name="T44" fmla="*/ 224 w 377"/>
                  <a:gd name="T45" fmla="*/ 63 h 185"/>
                  <a:gd name="T46" fmla="*/ 210 w 377"/>
                  <a:gd name="T47" fmla="*/ 63 h 185"/>
                  <a:gd name="T48" fmla="*/ 198 w 377"/>
                  <a:gd name="T49" fmla="*/ 64 h 185"/>
                  <a:gd name="T50" fmla="*/ 185 w 377"/>
                  <a:gd name="T51" fmla="*/ 68 h 185"/>
                  <a:gd name="T52" fmla="*/ 173 w 377"/>
                  <a:gd name="T53" fmla="*/ 71 h 185"/>
                  <a:gd name="T54" fmla="*/ 161 w 377"/>
                  <a:gd name="T55" fmla="*/ 76 h 185"/>
                  <a:gd name="T56" fmla="*/ 149 w 377"/>
                  <a:gd name="T57" fmla="*/ 83 h 185"/>
                  <a:gd name="T58" fmla="*/ 139 w 377"/>
                  <a:gd name="T59" fmla="*/ 90 h 185"/>
                  <a:gd name="T60" fmla="*/ 128 w 377"/>
                  <a:gd name="T61" fmla="*/ 98 h 185"/>
                  <a:gd name="T62" fmla="*/ 120 w 377"/>
                  <a:gd name="T63" fmla="*/ 107 h 185"/>
                  <a:gd name="T64" fmla="*/ 111 w 377"/>
                  <a:gd name="T65" fmla="*/ 115 h 185"/>
                  <a:gd name="T66" fmla="*/ 103 w 377"/>
                  <a:gd name="T67" fmla="*/ 126 h 185"/>
                  <a:gd name="T68" fmla="*/ 96 w 377"/>
                  <a:gd name="T69" fmla="*/ 136 h 185"/>
                  <a:gd name="T70" fmla="*/ 91 w 377"/>
                  <a:gd name="T71" fmla="*/ 148 h 185"/>
                  <a:gd name="T72" fmla="*/ 86 w 377"/>
                  <a:gd name="T73" fmla="*/ 160 h 185"/>
                  <a:gd name="T74" fmla="*/ 82 w 377"/>
                  <a:gd name="T75" fmla="*/ 172 h 185"/>
                  <a:gd name="T76" fmla="*/ 79 w 377"/>
                  <a:gd name="T77" fmla="*/ 185 h 185"/>
                  <a:gd name="T78" fmla="*/ 0 w 377"/>
                  <a:gd name="T79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77" h="185">
                    <a:moveTo>
                      <a:pt x="0" y="185"/>
                    </a:moveTo>
                    <a:lnTo>
                      <a:pt x="0" y="114"/>
                    </a:lnTo>
                    <a:lnTo>
                      <a:pt x="0" y="114"/>
                    </a:lnTo>
                    <a:lnTo>
                      <a:pt x="0" y="102"/>
                    </a:lnTo>
                    <a:lnTo>
                      <a:pt x="2" y="92"/>
                    </a:lnTo>
                    <a:lnTo>
                      <a:pt x="6" y="80"/>
                    </a:lnTo>
                    <a:lnTo>
                      <a:pt x="9" y="69"/>
                    </a:lnTo>
                    <a:lnTo>
                      <a:pt x="14" y="59"/>
                    </a:lnTo>
                    <a:lnTo>
                      <a:pt x="19" y="51"/>
                    </a:lnTo>
                    <a:lnTo>
                      <a:pt x="26" y="40"/>
                    </a:lnTo>
                    <a:lnTo>
                      <a:pt x="35" y="34"/>
                    </a:lnTo>
                    <a:lnTo>
                      <a:pt x="41" y="25"/>
                    </a:lnTo>
                    <a:lnTo>
                      <a:pt x="52" y="18"/>
                    </a:lnTo>
                    <a:lnTo>
                      <a:pt x="60" y="13"/>
                    </a:lnTo>
                    <a:lnTo>
                      <a:pt x="70" y="8"/>
                    </a:lnTo>
                    <a:lnTo>
                      <a:pt x="81" y="5"/>
                    </a:lnTo>
                    <a:lnTo>
                      <a:pt x="93" y="1"/>
                    </a:lnTo>
                    <a:lnTo>
                      <a:pt x="103" y="0"/>
                    </a:lnTo>
                    <a:lnTo>
                      <a:pt x="115" y="0"/>
                    </a:lnTo>
                    <a:lnTo>
                      <a:pt x="377" y="0"/>
                    </a:lnTo>
                    <a:lnTo>
                      <a:pt x="377" y="63"/>
                    </a:lnTo>
                    <a:lnTo>
                      <a:pt x="224" y="63"/>
                    </a:lnTo>
                    <a:lnTo>
                      <a:pt x="224" y="63"/>
                    </a:lnTo>
                    <a:lnTo>
                      <a:pt x="210" y="63"/>
                    </a:lnTo>
                    <a:lnTo>
                      <a:pt x="198" y="64"/>
                    </a:lnTo>
                    <a:lnTo>
                      <a:pt x="185" y="68"/>
                    </a:lnTo>
                    <a:lnTo>
                      <a:pt x="173" y="71"/>
                    </a:lnTo>
                    <a:lnTo>
                      <a:pt x="161" y="76"/>
                    </a:lnTo>
                    <a:lnTo>
                      <a:pt x="149" y="83"/>
                    </a:lnTo>
                    <a:lnTo>
                      <a:pt x="139" y="90"/>
                    </a:lnTo>
                    <a:lnTo>
                      <a:pt x="128" y="98"/>
                    </a:lnTo>
                    <a:lnTo>
                      <a:pt x="120" y="107"/>
                    </a:lnTo>
                    <a:lnTo>
                      <a:pt x="111" y="115"/>
                    </a:lnTo>
                    <a:lnTo>
                      <a:pt x="103" y="126"/>
                    </a:lnTo>
                    <a:lnTo>
                      <a:pt x="96" y="136"/>
                    </a:lnTo>
                    <a:lnTo>
                      <a:pt x="91" y="148"/>
                    </a:lnTo>
                    <a:lnTo>
                      <a:pt x="86" y="160"/>
                    </a:lnTo>
                    <a:lnTo>
                      <a:pt x="82" y="172"/>
                    </a:lnTo>
                    <a:lnTo>
                      <a:pt x="79" y="185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D1D2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131"/>
              <p:cNvSpPr>
                <a:spLocks/>
              </p:cNvSpPr>
              <p:nvPr/>
            </p:nvSpPr>
            <p:spPr bwMode="auto">
              <a:xfrm>
                <a:off x="-4418013" y="6127750"/>
                <a:ext cx="36513" cy="473075"/>
              </a:xfrm>
              <a:custGeom>
                <a:avLst/>
                <a:gdLst>
                  <a:gd name="T0" fmla="*/ 12 w 23"/>
                  <a:gd name="T1" fmla="*/ 298 h 298"/>
                  <a:gd name="T2" fmla="*/ 12 w 23"/>
                  <a:gd name="T3" fmla="*/ 298 h 298"/>
                  <a:gd name="T4" fmla="*/ 6 w 23"/>
                  <a:gd name="T5" fmla="*/ 296 h 298"/>
                  <a:gd name="T6" fmla="*/ 3 w 23"/>
                  <a:gd name="T7" fmla="*/ 295 h 298"/>
                  <a:gd name="T8" fmla="*/ 0 w 23"/>
                  <a:gd name="T9" fmla="*/ 289 h 298"/>
                  <a:gd name="T10" fmla="*/ 0 w 23"/>
                  <a:gd name="T11" fmla="*/ 286 h 298"/>
                  <a:gd name="T12" fmla="*/ 0 w 23"/>
                  <a:gd name="T13" fmla="*/ 12 h 298"/>
                  <a:gd name="T14" fmla="*/ 0 w 23"/>
                  <a:gd name="T15" fmla="*/ 12 h 298"/>
                  <a:gd name="T16" fmla="*/ 0 w 23"/>
                  <a:gd name="T17" fmla="*/ 8 h 298"/>
                  <a:gd name="T18" fmla="*/ 3 w 23"/>
                  <a:gd name="T19" fmla="*/ 5 h 298"/>
                  <a:gd name="T20" fmla="*/ 6 w 23"/>
                  <a:gd name="T21" fmla="*/ 1 h 298"/>
                  <a:gd name="T22" fmla="*/ 12 w 23"/>
                  <a:gd name="T23" fmla="*/ 0 h 298"/>
                  <a:gd name="T24" fmla="*/ 12 w 23"/>
                  <a:gd name="T25" fmla="*/ 0 h 298"/>
                  <a:gd name="T26" fmla="*/ 15 w 23"/>
                  <a:gd name="T27" fmla="*/ 1 h 298"/>
                  <a:gd name="T28" fmla="*/ 20 w 23"/>
                  <a:gd name="T29" fmla="*/ 5 h 298"/>
                  <a:gd name="T30" fmla="*/ 22 w 23"/>
                  <a:gd name="T31" fmla="*/ 8 h 298"/>
                  <a:gd name="T32" fmla="*/ 23 w 23"/>
                  <a:gd name="T33" fmla="*/ 12 h 298"/>
                  <a:gd name="T34" fmla="*/ 23 w 23"/>
                  <a:gd name="T35" fmla="*/ 286 h 298"/>
                  <a:gd name="T36" fmla="*/ 23 w 23"/>
                  <a:gd name="T37" fmla="*/ 286 h 298"/>
                  <a:gd name="T38" fmla="*/ 22 w 23"/>
                  <a:gd name="T39" fmla="*/ 289 h 298"/>
                  <a:gd name="T40" fmla="*/ 20 w 23"/>
                  <a:gd name="T41" fmla="*/ 295 h 298"/>
                  <a:gd name="T42" fmla="*/ 15 w 23"/>
                  <a:gd name="T43" fmla="*/ 296 h 298"/>
                  <a:gd name="T44" fmla="*/ 12 w 23"/>
                  <a:gd name="T45" fmla="*/ 298 h 298"/>
                  <a:gd name="T46" fmla="*/ 12 w 23"/>
                  <a:gd name="T47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3" h="298">
                    <a:moveTo>
                      <a:pt x="12" y="298"/>
                    </a:moveTo>
                    <a:lnTo>
                      <a:pt x="12" y="298"/>
                    </a:lnTo>
                    <a:lnTo>
                      <a:pt x="6" y="296"/>
                    </a:lnTo>
                    <a:lnTo>
                      <a:pt x="3" y="295"/>
                    </a:lnTo>
                    <a:lnTo>
                      <a:pt x="0" y="289"/>
                    </a:lnTo>
                    <a:lnTo>
                      <a:pt x="0" y="28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3" y="5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5" y="1"/>
                    </a:lnTo>
                    <a:lnTo>
                      <a:pt x="20" y="5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286"/>
                    </a:lnTo>
                    <a:lnTo>
                      <a:pt x="23" y="286"/>
                    </a:lnTo>
                    <a:lnTo>
                      <a:pt x="22" y="289"/>
                    </a:lnTo>
                    <a:lnTo>
                      <a:pt x="20" y="295"/>
                    </a:lnTo>
                    <a:lnTo>
                      <a:pt x="15" y="296"/>
                    </a:lnTo>
                    <a:lnTo>
                      <a:pt x="12" y="298"/>
                    </a:lnTo>
                    <a:lnTo>
                      <a:pt x="12" y="298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132"/>
              <p:cNvSpPr>
                <a:spLocks/>
              </p:cNvSpPr>
              <p:nvPr/>
            </p:nvSpPr>
            <p:spPr bwMode="auto">
              <a:xfrm>
                <a:off x="-5219701" y="6650038"/>
                <a:ext cx="395288" cy="104775"/>
              </a:xfrm>
              <a:custGeom>
                <a:avLst/>
                <a:gdLst>
                  <a:gd name="T0" fmla="*/ 216 w 249"/>
                  <a:gd name="T1" fmla="*/ 66 h 66"/>
                  <a:gd name="T2" fmla="*/ 32 w 249"/>
                  <a:gd name="T3" fmla="*/ 66 h 66"/>
                  <a:gd name="T4" fmla="*/ 32 w 249"/>
                  <a:gd name="T5" fmla="*/ 66 h 66"/>
                  <a:gd name="T6" fmla="*/ 25 w 249"/>
                  <a:gd name="T7" fmla="*/ 64 h 66"/>
                  <a:gd name="T8" fmla="*/ 20 w 249"/>
                  <a:gd name="T9" fmla="*/ 63 h 66"/>
                  <a:gd name="T10" fmla="*/ 14 w 249"/>
                  <a:gd name="T11" fmla="*/ 59 h 66"/>
                  <a:gd name="T12" fmla="*/ 10 w 249"/>
                  <a:gd name="T13" fmla="*/ 56 h 66"/>
                  <a:gd name="T14" fmla="*/ 5 w 249"/>
                  <a:gd name="T15" fmla="*/ 51 h 66"/>
                  <a:gd name="T16" fmla="*/ 2 w 249"/>
                  <a:gd name="T17" fmla="*/ 46 h 66"/>
                  <a:gd name="T18" fmla="*/ 0 w 249"/>
                  <a:gd name="T19" fmla="*/ 39 h 66"/>
                  <a:gd name="T20" fmla="*/ 0 w 249"/>
                  <a:gd name="T21" fmla="*/ 32 h 66"/>
                  <a:gd name="T22" fmla="*/ 0 w 249"/>
                  <a:gd name="T23" fmla="*/ 32 h 66"/>
                  <a:gd name="T24" fmla="*/ 0 w 249"/>
                  <a:gd name="T25" fmla="*/ 32 h 66"/>
                  <a:gd name="T26" fmla="*/ 0 w 249"/>
                  <a:gd name="T27" fmla="*/ 25 h 66"/>
                  <a:gd name="T28" fmla="*/ 2 w 249"/>
                  <a:gd name="T29" fmla="*/ 20 h 66"/>
                  <a:gd name="T30" fmla="*/ 5 w 249"/>
                  <a:gd name="T31" fmla="*/ 15 h 66"/>
                  <a:gd name="T32" fmla="*/ 10 w 249"/>
                  <a:gd name="T33" fmla="*/ 10 h 66"/>
                  <a:gd name="T34" fmla="*/ 14 w 249"/>
                  <a:gd name="T35" fmla="*/ 5 h 66"/>
                  <a:gd name="T36" fmla="*/ 20 w 249"/>
                  <a:gd name="T37" fmla="*/ 1 h 66"/>
                  <a:gd name="T38" fmla="*/ 25 w 249"/>
                  <a:gd name="T39" fmla="*/ 0 h 66"/>
                  <a:gd name="T40" fmla="*/ 32 w 249"/>
                  <a:gd name="T41" fmla="*/ 0 h 66"/>
                  <a:gd name="T42" fmla="*/ 216 w 249"/>
                  <a:gd name="T43" fmla="*/ 0 h 66"/>
                  <a:gd name="T44" fmla="*/ 216 w 249"/>
                  <a:gd name="T45" fmla="*/ 0 h 66"/>
                  <a:gd name="T46" fmla="*/ 222 w 249"/>
                  <a:gd name="T47" fmla="*/ 0 h 66"/>
                  <a:gd name="T48" fmla="*/ 228 w 249"/>
                  <a:gd name="T49" fmla="*/ 1 h 66"/>
                  <a:gd name="T50" fmla="*/ 233 w 249"/>
                  <a:gd name="T51" fmla="*/ 5 h 66"/>
                  <a:gd name="T52" fmla="*/ 239 w 249"/>
                  <a:gd name="T53" fmla="*/ 10 h 66"/>
                  <a:gd name="T54" fmla="*/ 244 w 249"/>
                  <a:gd name="T55" fmla="*/ 15 h 66"/>
                  <a:gd name="T56" fmla="*/ 245 w 249"/>
                  <a:gd name="T57" fmla="*/ 20 h 66"/>
                  <a:gd name="T58" fmla="*/ 249 w 249"/>
                  <a:gd name="T59" fmla="*/ 25 h 66"/>
                  <a:gd name="T60" fmla="*/ 249 w 249"/>
                  <a:gd name="T61" fmla="*/ 32 h 66"/>
                  <a:gd name="T62" fmla="*/ 249 w 249"/>
                  <a:gd name="T63" fmla="*/ 32 h 66"/>
                  <a:gd name="T64" fmla="*/ 249 w 249"/>
                  <a:gd name="T65" fmla="*/ 32 h 66"/>
                  <a:gd name="T66" fmla="*/ 249 w 249"/>
                  <a:gd name="T67" fmla="*/ 39 h 66"/>
                  <a:gd name="T68" fmla="*/ 245 w 249"/>
                  <a:gd name="T69" fmla="*/ 46 h 66"/>
                  <a:gd name="T70" fmla="*/ 244 w 249"/>
                  <a:gd name="T71" fmla="*/ 51 h 66"/>
                  <a:gd name="T72" fmla="*/ 239 w 249"/>
                  <a:gd name="T73" fmla="*/ 56 h 66"/>
                  <a:gd name="T74" fmla="*/ 233 w 249"/>
                  <a:gd name="T75" fmla="*/ 59 h 66"/>
                  <a:gd name="T76" fmla="*/ 228 w 249"/>
                  <a:gd name="T77" fmla="*/ 63 h 66"/>
                  <a:gd name="T78" fmla="*/ 222 w 249"/>
                  <a:gd name="T79" fmla="*/ 64 h 66"/>
                  <a:gd name="T80" fmla="*/ 216 w 249"/>
                  <a:gd name="T81" fmla="*/ 66 h 66"/>
                  <a:gd name="T82" fmla="*/ 216 w 249"/>
                  <a:gd name="T8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9" h="66">
                    <a:moveTo>
                      <a:pt x="216" y="66"/>
                    </a:moveTo>
                    <a:lnTo>
                      <a:pt x="32" y="66"/>
                    </a:lnTo>
                    <a:lnTo>
                      <a:pt x="32" y="66"/>
                    </a:lnTo>
                    <a:lnTo>
                      <a:pt x="25" y="64"/>
                    </a:lnTo>
                    <a:lnTo>
                      <a:pt x="20" y="63"/>
                    </a:lnTo>
                    <a:lnTo>
                      <a:pt x="14" y="59"/>
                    </a:lnTo>
                    <a:lnTo>
                      <a:pt x="10" y="56"/>
                    </a:lnTo>
                    <a:lnTo>
                      <a:pt x="5" y="51"/>
                    </a:lnTo>
                    <a:lnTo>
                      <a:pt x="2" y="46"/>
                    </a:lnTo>
                    <a:lnTo>
                      <a:pt x="0" y="39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25"/>
                    </a:lnTo>
                    <a:lnTo>
                      <a:pt x="2" y="20"/>
                    </a:lnTo>
                    <a:lnTo>
                      <a:pt x="5" y="15"/>
                    </a:lnTo>
                    <a:lnTo>
                      <a:pt x="10" y="10"/>
                    </a:lnTo>
                    <a:lnTo>
                      <a:pt x="14" y="5"/>
                    </a:lnTo>
                    <a:lnTo>
                      <a:pt x="20" y="1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222" y="0"/>
                    </a:lnTo>
                    <a:lnTo>
                      <a:pt x="228" y="1"/>
                    </a:lnTo>
                    <a:lnTo>
                      <a:pt x="233" y="5"/>
                    </a:lnTo>
                    <a:lnTo>
                      <a:pt x="239" y="10"/>
                    </a:lnTo>
                    <a:lnTo>
                      <a:pt x="244" y="15"/>
                    </a:lnTo>
                    <a:lnTo>
                      <a:pt x="245" y="20"/>
                    </a:lnTo>
                    <a:lnTo>
                      <a:pt x="249" y="25"/>
                    </a:lnTo>
                    <a:lnTo>
                      <a:pt x="249" y="32"/>
                    </a:lnTo>
                    <a:lnTo>
                      <a:pt x="249" y="32"/>
                    </a:lnTo>
                    <a:lnTo>
                      <a:pt x="249" y="32"/>
                    </a:lnTo>
                    <a:lnTo>
                      <a:pt x="249" y="39"/>
                    </a:lnTo>
                    <a:lnTo>
                      <a:pt x="245" y="46"/>
                    </a:lnTo>
                    <a:lnTo>
                      <a:pt x="244" y="51"/>
                    </a:lnTo>
                    <a:lnTo>
                      <a:pt x="239" y="56"/>
                    </a:lnTo>
                    <a:lnTo>
                      <a:pt x="233" y="59"/>
                    </a:lnTo>
                    <a:lnTo>
                      <a:pt x="228" y="63"/>
                    </a:lnTo>
                    <a:lnTo>
                      <a:pt x="222" y="64"/>
                    </a:lnTo>
                    <a:lnTo>
                      <a:pt x="216" y="66"/>
                    </a:lnTo>
                    <a:lnTo>
                      <a:pt x="216" y="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133"/>
              <p:cNvSpPr>
                <a:spLocks noEditPoints="1"/>
              </p:cNvSpPr>
              <p:nvPr/>
            </p:nvSpPr>
            <p:spPr bwMode="auto">
              <a:xfrm>
                <a:off x="-5233988" y="6635750"/>
                <a:ext cx="422275" cy="130175"/>
              </a:xfrm>
              <a:custGeom>
                <a:avLst/>
                <a:gdLst>
                  <a:gd name="T0" fmla="*/ 36 w 266"/>
                  <a:gd name="T1" fmla="*/ 82 h 82"/>
                  <a:gd name="T2" fmla="*/ 29 w 266"/>
                  <a:gd name="T3" fmla="*/ 82 h 82"/>
                  <a:gd name="T4" fmla="*/ 17 w 266"/>
                  <a:gd name="T5" fmla="*/ 77 h 82"/>
                  <a:gd name="T6" fmla="*/ 7 w 266"/>
                  <a:gd name="T7" fmla="*/ 67 h 82"/>
                  <a:gd name="T8" fmla="*/ 2 w 266"/>
                  <a:gd name="T9" fmla="*/ 55 h 82"/>
                  <a:gd name="T10" fmla="*/ 0 w 266"/>
                  <a:gd name="T11" fmla="*/ 36 h 82"/>
                  <a:gd name="T12" fmla="*/ 2 w 266"/>
                  <a:gd name="T13" fmla="*/ 29 h 82"/>
                  <a:gd name="T14" fmla="*/ 7 w 266"/>
                  <a:gd name="T15" fmla="*/ 17 h 82"/>
                  <a:gd name="T16" fmla="*/ 17 w 266"/>
                  <a:gd name="T17" fmla="*/ 7 h 82"/>
                  <a:gd name="T18" fmla="*/ 29 w 266"/>
                  <a:gd name="T19" fmla="*/ 2 h 82"/>
                  <a:gd name="T20" fmla="*/ 231 w 266"/>
                  <a:gd name="T21" fmla="*/ 0 h 82"/>
                  <a:gd name="T22" fmla="*/ 237 w 266"/>
                  <a:gd name="T23" fmla="*/ 2 h 82"/>
                  <a:gd name="T24" fmla="*/ 249 w 266"/>
                  <a:gd name="T25" fmla="*/ 7 h 82"/>
                  <a:gd name="T26" fmla="*/ 260 w 266"/>
                  <a:gd name="T27" fmla="*/ 17 h 82"/>
                  <a:gd name="T28" fmla="*/ 265 w 266"/>
                  <a:gd name="T29" fmla="*/ 29 h 82"/>
                  <a:gd name="T30" fmla="*/ 266 w 266"/>
                  <a:gd name="T31" fmla="*/ 46 h 82"/>
                  <a:gd name="T32" fmla="*/ 265 w 266"/>
                  <a:gd name="T33" fmla="*/ 55 h 82"/>
                  <a:gd name="T34" fmla="*/ 260 w 266"/>
                  <a:gd name="T35" fmla="*/ 67 h 82"/>
                  <a:gd name="T36" fmla="*/ 249 w 266"/>
                  <a:gd name="T37" fmla="*/ 77 h 82"/>
                  <a:gd name="T38" fmla="*/ 237 w 266"/>
                  <a:gd name="T39" fmla="*/ 82 h 82"/>
                  <a:gd name="T40" fmla="*/ 231 w 266"/>
                  <a:gd name="T41" fmla="*/ 82 h 82"/>
                  <a:gd name="T42" fmla="*/ 36 w 266"/>
                  <a:gd name="T43" fmla="*/ 17 h 82"/>
                  <a:gd name="T44" fmla="*/ 23 w 266"/>
                  <a:gd name="T45" fmla="*/ 22 h 82"/>
                  <a:gd name="T46" fmla="*/ 17 w 266"/>
                  <a:gd name="T47" fmla="*/ 36 h 82"/>
                  <a:gd name="T48" fmla="*/ 17 w 266"/>
                  <a:gd name="T49" fmla="*/ 46 h 82"/>
                  <a:gd name="T50" fmla="*/ 23 w 266"/>
                  <a:gd name="T51" fmla="*/ 61 h 82"/>
                  <a:gd name="T52" fmla="*/ 36 w 266"/>
                  <a:gd name="T53" fmla="*/ 67 h 82"/>
                  <a:gd name="T54" fmla="*/ 231 w 266"/>
                  <a:gd name="T55" fmla="*/ 67 h 82"/>
                  <a:gd name="T56" fmla="*/ 244 w 266"/>
                  <a:gd name="T57" fmla="*/ 61 h 82"/>
                  <a:gd name="T58" fmla="*/ 249 w 266"/>
                  <a:gd name="T59" fmla="*/ 46 h 82"/>
                  <a:gd name="T60" fmla="*/ 249 w 266"/>
                  <a:gd name="T61" fmla="*/ 36 h 82"/>
                  <a:gd name="T62" fmla="*/ 244 w 266"/>
                  <a:gd name="T63" fmla="*/ 22 h 82"/>
                  <a:gd name="T64" fmla="*/ 231 w 266"/>
                  <a:gd name="T65" fmla="*/ 1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66" h="82">
                    <a:moveTo>
                      <a:pt x="231" y="82"/>
                    </a:moveTo>
                    <a:lnTo>
                      <a:pt x="36" y="82"/>
                    </a:lnTo>
                    <a:lnTo>
                      <a:pt x="36" y="82"/>
                    </a:lnTo>
                    <a:lnTo>
                      <a:pt x="29" y="82"/>
                    </a:lnTo>
                    <a:lnTo>
                      <a:pt x="23" y="80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7"/>
                    </a:lnTo>
                    <a:lnTo>
                      <a:pt x="4" y="61"/>
                    </a:lnTo>
                    <a:lnTo>
                      <a:pt x="2" y="55"/>
                    </a:lnTo>
                    <a:lnTo>
                      <a:pt x="0" y="46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2" y="29"/>
                    </a:lnTo>
                    <a:lnTo>
                      <a:pt x="4" y="22"/>
                    </a:lnTo>
                    <a:lnTo>
                      <a:pt x="7" y="17"/>
                    </a:lnTo>
                    <a:lnTo>
                      <a:pt x="11" y="10"/>
                    </a:lnTo>
                    <a:lnTo>
                      <a:pt x="17" y="7"/>
                    </a:lnTo>
                    <a:lnTo>
                      <a:pt x="23" y="4"/>
                    </a:lnTo>
                    <a:lnTo>
                      <a:pt x="29" y="2"/>
                    </a:lnTo>
                    <a:lnTo>
                      <a:pt x="36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7" y="2"/>
                    </a:lnTo>
                    <a:lnTo>
                      <a:pt x="244" y="4"/>
                    </a:lnTo>
                    <a:lnTo>
                      <a:pt x="249" y="7"/>
                    </a:lnTo>
                    <a:lnTo>
                      <a:pt x="254" y="10"/>
                    </a:lnTo>
                    <a:lnTo>
                      <a:pt x="260" y="17"/>
                    </a:lnTo>
                    <a:lnTo>
                      <a:pt x="263" y="22"/>
                    </a:lnTo>
                    <a:lnTo>
                      <a:pt x="265" y="29"/>
                    </a:lnTo>
                    <a:lnTo>
                      <a:pt x="266" y="36"/>
                    </a:lnTo>
                    <a:lnTo>
                      <a:pt x="266" y="46"/>
                    </a:lnTo>
                    <a:lnTo>
                      <a:pt x="266" y="46"/>
                    </a:lnTo>
                    <a:lnTo>
                      <a:pt x="265" y="55"/>
                    </a:lnTo>
                    <a:lnTo>
                      <a:pt x="263" y="61"/>
                    </a:lnTo>
                    <a:lnTo>
                      <a:pt x="260" y="67"/>
                    </a:lnTo>
                    <a:lnTo>
                      <a:pt x="254" y="72"/>
                    </a:lnTo>
                    <a:lnTo>
                      <a:pt x="249" y="77"/>
                    </a:lnTo>
                    <a:lnTo>
                      <a:pt x="244" y="80"/>
                    </a:lnTo>
                    <a:lnTo>
                      <a:pt x="237" y="82"/>
                    </a:lnTo>
                    <a:lnTo>
                      <a:pt x="231" y="82"/>
                    </a:lnTo>
                    <a:lnTo>
                      <a:pt x="231" y="82"/>
                    </a:lnTo>
                    <a:close/>
                    <a:moveTo>
                      <a:pt x="36" y="17"/>
                    </a:moveTo>
                    <a:lnTo>
                      <a:pt x="36" y="17"/>
                    </a:lnTo>
                    <a:lnTo>
                      <a:pt x="29" y="19"/>
                    </a:lnTo>
                    <a:lnTo>
                      <a:pt x="23" y="22"/>
                    </a:lnTo>
                    <a:lnTo>
                      <a:pt x="19" y="29"/>
                    </a:lnTo>
                    <a:lnTo>
                      <a:pt x="17" y="36"/>
                    </a:lnTo>
                    <a:lnTo>
                      <a:pt x="17" y="46"/>
                    </a:lnTo>
                    <a:lnTo>
                      <a:pt x="17" y="46"/>
                    </a:lnTo>
                    <a:lnTo>
                      <a:pt x="19" y="55"/>
                    </a:lnTo>
                    <a:lnTo>
                      <a:pt x="23" y="61"/>
                    </a:lnTo>
                    <a:lnTo>
                      <a:pt x="29" y="65"/>
                    </a:lnTo>
                    <a:lnTo>
                      <a:pt x="36" y="67"/>
                    </a:lnTo>
                    <a:lnTo>
                      <a:pt x="231" y="67"/>
                    </a:lnTo>
                    <a:lnTo>
                      <a:pt x="231" y="67"/>
                    </a:lnTo>
                    <a:lnTo>
                      <a:pt x="237" y="65"/>
                    </a:lnTo>
                    <a:lnTo>
                      <a:pt x="244" y="61"/>
                    </a:lnTo>
                    <a:lnTo>
                      <a:pt x="248" y="55"/>
                    </a:lnTo>
                    <a:lnTo>
                      <a:pt x="249" y="46"/>
                    </a:lnTo>
                    <a:lnTo>
                      <a:pt x="249" y="36"/>
                    </a:lnTo>
                    <a:lnTo>
                      <a:pt x="249" y="36"/>
                    </a:lnTo>
                    <a:lnTo>
                      <a:pt x="248" y="29"/>
                    </a:lnTo>
                    <a:lnTo>
                      <a:pt x="244" y="22"/>
                    </a:lnTo>
                    <a:lnTo>
                      <a:pt x="237" y="19"/>
                    </a:lnTo>
                    <a:lnTo>
                      <a:pt x="231" y="17"/>
                    </a:lnTo>
                    <a:lnTo>
                      <a:pt x="36" y="1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Rectangle 134"/>
              <p:cNvSpPr>
                <a:spLocks noChangeArrowheads="1"/>
              </p:cNvSpPr>
              <p:nvPr/>
            </p:nvSpPr>
            <p:spPr bwMode="auto">
              <a:xfrm>
                <a:off x="-4892676" y="6146800"/>
                <a:ext cx="211138" cy="77788"/>
              </a:xfrm>
              <a:prstGeom prst="rect">
                <a:avLst/>
              </a:pr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135"/>
              <p:cNvSpPr>
                <a:spLocks noEditPoints="1"/>
              </p:cNvSpPr>
              <p:nvPr/>
            </p:nvSpPr>
            <p:spPr bwMode="auto">
              <a:xfrm>
                <a:off x="-4905376" y="6135688"/>
                <a:ext cx="238125" cy="100013"/>
              </a:xfrm>
              <a:custGeom>
                <a:avLst/>
                <a:gdLst>
                  <a:gd name="T0" fmla="*/ 141 w 150"/>
                  <a:gd name="T1" fmla="*/ 63 h 63"/>
                  <a:gd name="T2" fmla="*/ 8 w 150"/>
                  <a:gd name="T3" fmla="*/ 63 h 63"/>
                  <a:gd name="T4" fmla="*/ 8 w 150"/>
                  <a:gd name="T5" fmla="*/ 63 h 63"/>
                  <a:gd name="T6" fmla="*/ 5 w 150"/>
                  <a:gd name="T7" fmla="*/ 63 h 63"/>
                  <a:gd name="T8" fmla="*/ 1 w 150"/>
                  <a:gd name="T9" fmla="*/ 61 h 63"/>
                  <a:gd name="T10" fmla="*/ 0 w 150"/>
                  <a:gd name="T11" fmla="*/ 59 h 63"/>
                  <a:gd name="T12" fmla="*/ 0 w 150"/>
                  <a:gd name="T13" fmla="*/ 56 h 63"/>
                  <a:gd name="T14" fmla="*/ 0 w 150"/>
                  <a:gd name="T15" fmla="*/ 7 h 63"/>
                  <a:gd name="T16" fmla="*/ 0 w 150"/>
                  <a:gd name="T17" fmla="*/ 7 h 63"/>
                  <a:gd name="T18" fmla="*/ 0 w 150"/>
                  <a:gd name="T19" fmla="*/ 5 h 63"/>
                  <a:gd name="T20" fmla="*/ 1 w 150"/>
                  <a:gd name="T21" fmla="*/ 1 h 63"/>
                  <a:gd name="T22" fmla="*/ 5 w 150"/>
                  <a:gd name="T23" fmla="*/ 0 h 63"/>
                  <a:gd name="T24" fmla="*/ 8 w 150"/>
                  <a:gd name="T25" fmla="*/ 0 h 63"/>
                  <a:gd name="T26" fmla="*/ 141 w 150"/>
                  <a:gd name="T27" fmla="*/ 0 h 63"/>
                  <a:gd name="T28" fmla="*/ 141 w 150"/>
                  <a:gd name="T29" fmla="*/ 0 h 63"/>
                  <a:gd name="T30" fmla="*/ 145 w 150"/>
                  <a:gd name="T31" fmla="*/ 0 h 63"/>
                  <a:gd name="T32" fmla="*/ 148 w 150"/>
                  <a:gd name="T33" fmla="*/ 1 h 63"/>
                  <a:gd name="T34" fmla="*/ 150 w 150"/>
                  <a:gd name="T35" fmla="*/ 5 h 63"/>
                  <a:gd name="T36" fmla="*/ 150 w 150"/>
                  <a:gd name="T37" fmla="*/ 7 h 63"/>
                  <a:gd name="T38" fmla="*/ 150 w 150"/>
                  <a:gd name="T39" fmla="*/ 56 h 63"/>
                  <a:gd name="T40" fmla="*/ 150 w 150"/>
                  <a:gd name="T41" fmla="*/ 56 h 63"/>
                  <a:gd name="T42" fmla="*/ 150 w 150"/>
                  <a:gd name="T43" fmla="*/ 59 h 63"/>
                  <a:gd name="T44" fmla="*/ 148 w 150"/>
                  <a:gd name="T45" fmla="*/ 61 h 63"/>
                  <a:gd name="T46" fmla="*/ 145 w 150"/>
                  <a:gd name="T47" fmla="*/ 63 h 63"/>
                  <a:gd name="T48" fmla="*/ 141 w 150"/>
                  <a:gd name="T49" fmla="*/ 63 h 63"/>
                  <a:gd name="T50" fmla="*/ 141 w 150"/>
                  <a:gd name="T51" fmla="*/ 63 h 63"/>
                  <a:gd name="T52" fmla="*/ 15 w 150"/>
                  <a:gd name="T53" fmla="*/ 47 h 63"/>
                  <a:gd name="T54" fmla="*/ 134 w 150"/>
                  <a:gd name="T55" fmla="*/ 47 h 63"/>
                  <a:gd name="T56" fmla="*/ 134 w 150"/>
                  <a:gd name="T57" fmla="*/ 15 h 63"/>
                  <a:gd name="T58" fmla="*/ 15 w 150"/>
                  <a:gd name="T59" fmla="*/ 15 h 63"/>
                  <a:gd name="T60" fmla="*/ 15 w 150"/>
                  <a:gd name="T61" fmla="*/ 47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0" h="63">
                    <a:moveTo>
                      <a:pt x="141" y="63"/>
                    </a:moveTo>
                    <a:lnTo>
                      <a:pt x="8" y="63"/>
                    </a:lnTo>
                    <a:lnTo>
                      <a:pt x="8" y="63"/>
                    </a:lnTo>
                    <a:lnTo>
                      <a:pt x="5" y="63"/>
                    </a:lnTo>
                    <a:lnTo>
                      <a:pt x="1" y="61"/>
                    </a:lnTo>
                    <a:lnTo>
                      <a:pt x="0" y="59"/>
                    </a:lnTo>
                    <a:lnTo>
                      <a:pt x="0" y="5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1" y="1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45" y="0"/>
                    </a:lnTo>
                    <a:lnTo>
                      <a:pt x="148" y="1"/>
                    </a:lnTo>
                    <a:lnTo>
                      <a:pt x="150" y="5"/>
                    </a:lnTo>
                    <a:lnTo>
                      <a:pt x="150" y="7"/>
                    </a:lnTo>
                    <a:lnTo>
                      <a:pt x="150" y="56"/>
                    </a:lnTo>
                    <a:lnTo>
                      <a:pt x="150" y="56"/>
                    </a:lnTo>
                    <a:lnTo>
                      <a:pt x="150" y="59"/>
                    </a:lnTo>
                    <a:lnTo>
                      <a:pt x="148" y="61"/>
                    </a:lnTo>
                    <a:lnTo>
                      <a:pt x="145" y="63"/>
                    </a:lnTo>
                    <a:lnTo>
                      <a:pt x="141" y="63"/>
                    </a:lnTo>
                    <a:lnTo>
                      <a:pt x="141" y="63"/>
                    </a:lnTo>
                    <a:close/>
                    <a:moveTo>
                      <a:pt x="15" y="47"/>
                    </a:moveTo>
                    <a:lnTo>
                      <a:pt x="134" y="47"/>
                    </a:lnTo>
                    <a:lnTo>
                      <a:pt x="134" y="15"/>
                    </a:lnTo>
                    <a:lnTo>
                      <a:pt x="15" y="15"/>
                    </a:lnTo>
                    <a:lnTo>
                      <a:pt x="15" y="4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Rectangle 136"/>
              <p:cNvSpPr>
                <a:spLocks noChangeArrowheads="1"/>
              </p:cNvSpPr>
              <p:nvPr/>
            </p:nvSpPr>
            <p:spPr bwMode="auto">
              <a:xfrm>
                <a:off x="-4816476" y="6024563"/>
                <a:ext cx="58738" cy="122238"/>
              </a:xfrm>
              <a:prstGeom prst="rect">
                <a:avLst/>
              </a:prstGeom>
              <a:solidFill>
                <a:srgbClr val="F36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137"/>
              <p:cNvSpPr>
                <a:spLocks noEditPoints="1"/>
              </p:cNvSpPr>
              <p:nvPr/>
            </p:nvSpPr>
            <p:spPr bwMode="auto">
              <a:xfrm>
                <a:off x="-4830763" y="6013450"/>
                <a:ext cx="87313" cy="146050"/>
              </a:xfrm>
              <a:custGeom>
                <a:avLst/>
                <a:gdLst>
                  <a:gd name="T0" fmla="*/ 46 w 55"/>
                  <a:gd name="T1" fmla="*/ 92 h 92"/>
                  <a:gd name="T2" fmla="*/ 9 w 55"/>
                  <a:gd name="T3" fmla="*/ 92 h 92"/>
                  <a:gd name="T4" fmla="*/ 9 w 55"/>
                  <a:gd name="T5" fmla="*/ 92 h 92"/>
                  <a:gd name="T6" fmla="*/ 6 w 55"/>
                  <a:gd name="T7" fmla="*/ 92 h 92"/>
                  <a:gd name="T8" fmla="*/ 4 w 55"/>
                  <a:gd name="T9" fmla="*/ 90 h 92"/>
                  <a:gd name="T10" fmla="*/ 2 w 55"/>
                  <a:gd name="T11" fmla="*/ 87 h 92"/>
                  <a:gd name="T12" fmla="*/ 0 w 55"/>
                  <a:gd name="T13" fmla="*/ 84 h 92"/>
                  <a:gd name="T14" fmla="*/ 0 w 55"/>
                  <a:gd name="T15" fmla="*/ 7 h 92"/>
                  <a:gd name="T16" fmla="*/ 0 w 55"/>
                  <a:gd name="T17" fmla="*/ 7 h 92"/>
                  <a:gd name="T18" fmla="*/ 2 w 55"/>
                  <a:gd name="T19" fmla="*/ 5 h 92"/>
                  <a:gd name="T20" fmla="*/ 4 w 55"/>
                  <a:gd name="T21" fmla="*/ 2 h 92"/>
                  <a:gd name="T22" fmla="*/ 6 w 55"/>
                  <a:gd name="T23" fmla="*/ 0 h 92"/>
                  <a:gd name="T24" fmla="*/ 9 w 55"/>
                  <a:gd name="T25" fmla="*/ 0 h 92"/>
                  <a:gd name="T26" fmla="*/ 46 w 55"/>
                  <a:gd name="T27" fmla="*/ 0 h 92"/>
                  <a:gd name="T28" fmla="*/ 46 w 55"/>
                  <a:gd name="T29" fmla="*/ 0 h 92"/>
                  <a:gd name="T30" fmla="*/ 50 w 55"/>
                  <a:gd name="T31" fmla="*/ 0 h 92"/>
                  <a:gd name="T32" fmla="*/ 53 w 55"/>
                  <a:gd name="T33" fmla="*/ 2 h 92"/>
                  <a:gd name="T34" fmla="*/ 55 w 55"/>
                  <a:gd name="T35" fmla="*/ 5 h 92"/>
                  <a:gd name="T36" fmla="*/ 55 w 55"/>
                  <a:gd name="T37" fmla="*/ 7 h 92"/>
                  <a:gd name="T38" fmla="*/ 55 w 55"/>
                  <a:gd name="T39" fmla="*/ 84 h 92"/>
                  <a:gd name="T40" fmla="*/ 55 w 55"/>
                  <a:gd name="T41" fmla="*/ 84 h 92"/>
                  <a:gd name="T42" fmla="*/ 55 w 55"/>
                  <a:gd name="T43" fmla="*/ 87 h 92"/>
                  <a:gd name="T44" fmla="*/ 53 w 55"/>
                  <a:gd name="T45" fmla="*/ 90 h 92"/>
                  <a:gd name="T46" fmla="*/ 50 w 55"/>
                  <a:gd name="T47" fmla="*/ 92 h 92"/>
                  <a:gd name="T48" fmla="*/ 46 w 55"/>
                  <a:gd name="T49" fmla="*/ 92 h 92"/>
                  <a:gd name="T50" fmla="*/ 46 w 55"/>
                  <a:gd name="T51" fmla="*/ 92 h 92"/>
                  <a:gd name="T52" fmla="*/ 17 w 55"/>
                  <a:gd name="T53" fmla="*/ 77 h 92"/>
                  <a:gd name="T54" fmla="*/ 40 w 55"/>
                  <a:gd name="T55" fmla="*/ 77 h 92"/>
                  <a:gd name="T56" fmla="*/ 40 w 55"/>
                  <a:gd name="T57" fmla="*/ 15 h 92"/>
                  <a:gd name="T58" fmla="*/ 17 w 55"/>
                  <a:gd name="T59" fmla="*/ 15 h 92"/>
                  <a:gd name="T60" fmla="*/ 17 w 55"/>
                  <a:gd name="T61" fmla="*/ 7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5" h="92">
                    <a:moveTo>
                      <a:pt x="46" y="92"/>
                    </a:moveTo>
                    <a:lnTo>
                      <a:pt x="9" y="92"/>
                    </a:lnTo>
                    <a:lnTo>
                      <a:pt x="9" y="92"/>
                    </a:lnTo>
                    <a:lnTo>
                      <a:pt x="6" y="92"/>
                    </a:lnTo>
                    <a:lnTo>
                      <a:pt x="4" y="90"/>
                    </a:lnTo>
                    <a:lnTo>
                      <a:pt x="2" y="87"/>
                    </a:lnTo>
                    <a:lnTo>
                      <a:pt x="0" y="8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50" y="0"/>
                    </a:lnTo>
                    <a:lnTo>
                      <a:pt x="53" y="2"/>
                    </a:lnTo>
                    <a:lnTo>
                      <a:pt x="55" y="5"/>
                    </a:lnTo>
                    <a:lnTo>
                      <a:pt x="55" y="7"/>
                    </a:lnTo>
                    <a:lnTo>
                      <a:pt x="55" y="84"/>
                    </a:lnTo>
                    <a:lnTo>
                      <a:pt x="55" y="84"/>
                    </a:lnTo>
                    <a:lnTo>
                      <a:pt x="55" y="87"/>
                    </a:lnTo>
                    <a:lnTo>
                      <a:pt x="53" y="90"/>
                    </a:lnTo>
                    <a:lnTo>
                      <a:pt x="50" y="92"/>
                    </a:lnTo>
                    <a:lnTo>
                      <a:pt x="46" y="92"/>
                    </a:lnTo>
                    <a:lnTo>
                      <a:pt x="46" y="92"/>
                    </a:lnTo>
                    <a:close/>
                    <a:moveTo>
                      <a:pt x="17" y="77"/>
                    </a:moveTo>
                    <a:lnTo>
                      <a:pt x="40" y="77"/>
                    </a:lnTo>
                    <a:lnTo>
                      <a:pt x="40" y="15"/>
                    </a:lnTo>
                    <a:lnTo>
                      <a:pt x="17" y="15"/>
                    </a:lnTo>
                    <a:lnTo>
                      <a:pt x="17" y="7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138"/>
              <p:cNvSpPr>
                <a:spLocks/>
              </p:cNvSpPr>
              <p:nvPr/>
            </p:nvSpPr>
            <p:spPr bwMode="auto">
              <a:xfrm>
                <a:off x="-5162551" y="5937250"/>
                <a:ext cx="350838" cy="87313"/>
              </a:xfrm>
              <a:custGeom>
                <a:avLst/>
                <a:gdLst>
                  <a:gd name="T0" fmla="*/ 221 w 221"/>
                  <a:gd name="T1" fmla="*/ 28 h 55"/>
                  <a:gd name="T2" fmla="*/ 221 w 221"/>
                  <a:gd name="T3" fmla="*/ 28 h 55"/>
                  <a:gd name="T4" fmla="*/ 220 w 221"/>
                  <a:gd name="T5" fmla="*/ 31 h 55"/>
                  <a:gd name="T6" fmla="*/ 216 w 221"/>
                  <a:gd name="T7" fmla="*/ 34 h 55"/>
                  <a:gd name="T8" fmla="*/ 204 w 221"/>
                  <a:gd name="T9" fmla="*/ 39 h 55"/>
                  <a:gd name="T10" fmla="*/ 186 w 221"/>
                  <a:gd name="T11" fmla="*/ 43 h 55"/>
                  <a:gd name="T12" fmla="*/ 162 w 221"/>
                  <a:gd name="T13" fmla="*/ 48 h 55"/>
                  <a:gd name="T14" fmla="*/ 107 w 221"/>
                  <a:gd name="T15" fmla="*/ 53 h 55"/>
                  <a:gd name="T16" fmla="*/ 56 w 221"/>
                  <a:gd name="T17" fmla="*/ 55 h 55"/>
                  <a:gd name="T18" fmla="*/ 56 w 221"/>
                  <a:gd name="T19" fmla="*/ 55 h 55"/>
                  <a:gd name="T20" fmla="*/ 36 w 221"/>
                  <a:gd name="T21" fmla="*/ 55 h 55"/>
                  <a:gd name="T22" fmla="*/ 22 w 221"/>
                  <a:gd name="T23" fmla="*/ 53 h 55"/>
                  <a:gd name="T24" fmla="*/ 12 w 221"/>
                  <a:gd name="T25" fmla="*/ 51 h 55"/>
                  <a:gd name="T26" fmla="*/ 5 w 221"/>
                  <a:gd name="T27" fmla="*/ 48 h 55"/>
                  <a:gd name="T28" fmla="*/ 1 w 221"/>
                  <a:gd name="T29" fmla="*/ 43 h 55"/>
                  <a:gd name="T30" fmla="*/ 0 w 221"/>
                  <a:gd name="T31" fmla="*/ 39 h 55"/>
                  <a:gd name="T32" fmla="*/ 0 w 221"/>
                  <a:gd name="T33" fmla="*/ 28 h 55"/>
                  <a:gd name="T34" fmla="*/ 0 w 221"/>
                  <a:gd name="T35" fmla="*/ 28 h 55"/>
                  <a:gd name="T36" fmla="*/ 0 w 221"/>
                  <a:gd name="T37" fmla="*/ 17 h 55"/>
                  <a:gd name="T38" fmla="*/ 1 w 221"/>
                  <a:gd name="T39" fmla="*/ 12 h 55"/>
                  <a:gd name="T40" fmla="*/ 5 w 221"/>
                  <a:gd name="T41" fmla="*/ 9 h 55"/>
                  <a:gd name="T42" fmla="*/ 12 w 221"/>
                  <a:gd name="T43" fmla="*/ 5 h 55"/>
                  <a:gd name="T44" fmla="*/ 22 w 221"/>
                  <a:gd name="T45" fmla="*/ 2 h 55"/>
                  <a:gd name="T46" fmla="*/ 36 w 221"/>
                  <a:gd name="T47" fmla="*/ 0 h 55"/>
                  <a:gd name="T48" fmla="*/ 56 w 221"/>
                  <a:gd name="T49" fmla="*/ 0 h 55"/>
                  <a:gd name="T50" fmla="*/ 56 w 221"/>
                  <a:gd name="T51" fmla="*/ 0 h 55"/>
                  <a:gd name="T52" fmla="*/ 107 w 221"/>
                  <a:gd name="T53" fmla="*/ 2 h 55"/>
                  <a:gd name="T54" fmla="*/ 162 w 221"/>
                  <a:gd name="T55" fmla="*/ 9 h 55"/>
                  <a:gd name="T56" fmla="*/ 186 w 221"/>
                  <a:gd name="T57" fmla="*/ 12 h 55"/>
                  <a:gd name="T58" fmla="*/ 204 w 221"/>
                  <a:gd name="T59" fmla="*/ 17 h 55"/>
                  <a:gd name="T60" fmla="*/ 216 w 221"/>
                  <a:gd name="T61" fmla="*/ 22 h 55"/>
                  <a:gd name="T62" fmla="*/ 220 w 221"/>
                  <a:gd name="T63" fmla="*/ 26 h 55"/>
                  <a:gd name="T64" fmla="*/ 221 w 221"/>
                  <a:gd name="T65" fmla="*/ 28 h 55"/>
                  <a:gd name="T66" fmla="*/ 221 w 221"/>
                  <a:gd name="T67" fmla="*/ 2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21" h="55">
                    <a:moveTo>
                      <a:pt x="221" y="28"/>
                    </a:moveTo>
                    <a:lnTo>
                      <a:pt x="221" y="28"/>
                    </a:lnTo>
                    <a:lnTo>
                      <a:pt x="220" y="31"/>
                    </a:lnTo>
                    <a:lnTo>
                      <a:pt x="216" y="34"/>
                    </a:lnTo>
                    <a:lnTo>
                      <a:pt x="204" y="39"/>
                    </a:lnTo>
                    <a:lnTo>
                      <a:pt x="186" y="43"/>
                    </a:lnTo>
                    <a:lnTo>
                      <a:pt x="162" y="48"/>
                    </a:lnTo>
                    <a:lnTo>
                      <a:pt x="107" y="53"/>
                    </a:lnTo>
                    <a:lnTo>
                      <a:pt x="56" y="55"/>
                    </a:lnTo>
                    <a:lnTo>
                      <a:pt x="56" y="55"/>
                    </a:lnTo>
                    <a:lnTo>
                      <a:pt x="36" y="55"/>
                    </a:lnTo>
                    <a:lnTo>
                      <a:pt x="22" y="53"/>
                    </a:lnTo>
                    <a:lnTo>
                      <a:pt x="12" y="51"/>
                    </a:lnTo>
                    <a:lnTo>
                      <a:pt x="5" y="48"/>
                    </a:lnTo>
                    <a:lnTo>
                      <a:pt x="1" y="43"/>
                    </a:lnTo>
                    <a:lnTo>
                      <a:pt x="0" y="39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17"/>
                    </a:lnTo>
                    <a:lnTo>
                      <a:pt x="1" y="12"/>
                    </a:lnTo>
                    <a:lnTo>
                      <a:pt x="5" y="9"/>
                    </a:lnTo>
                    <a:lnTo>
                      <a:pt x="12" y="5"/>
                    </a:lnTo>
                    <a:lnTo>
                      <a:pt x="22" y="2"/>
                    </a:lnTo>
                    <a:lnTo>
                      <a:pt x="36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107" y="2"/>
                    </a:lnTo>
                    <a:lnTo>
                      <a:pt x="162" y="9"/>
                    </a:lnTo>
                    <a:lnTo>
                      <a:pt x="186" y="12"/>
                    </a:lnTo>
                    <a:lnTo>
                      <a:pt x="204" y="17"/>
                    </a:lnTo>
                    <a:lnTo>
                      <a:pt x="216" y="22"/>
                    </a:lnTo>
                    <a:lnTo>
                      <a:pt x="220" y="26"/>
                    </a:lnTo>
                    <a:lnTo>
                      <a:pt x="221" y="28"/>
                    </a:lnTo>
                    <a:lnTo>
                      <a:pt x="221" y="28"/>
                    </a:lnTo>
                    <a:close/>
                  </a:path>
                </a:pathLst>
              </a:custGeom>
              <a:solidFill>
                <a:srgbClr val="F36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139"/>
              <p:cNvSpPr>
                <a:spLocks noEditPoints="1"/>
              </p:cNvSpPr>
              <p:nvPr/>
            </p:nvSpPr>
            <p:spPr bwMode="auto">
              <a:xfrm>
                <a:off x="-5176838" y="5924550"/>
                <a:ext cx="379413" cy="112713"/>
              </a:xfrm>
              <a:custGeom>
                <a:avLst/>
                <a:gdLst>
                  <a:gd name="T0" fmla="*/ 65 w 239"/>
                  <a:gd name="T1" fmla="*/ 71 h 71"/>
                  <a:gd name="T2" fmla="*/ 26 w 239"/>
                  <a:gd name="T3" fmla="*/ 70 h 71"/>
                  <a:gd name="T4" fmla="*/ 7 w 239"/>
                  <a:gd name="T5" fmla="*/ 59 h 71"/>
                  <a:gd name="T6" fmla="*/ 4 w 239"/>
                  <a:gd name="T7" fmla="*/ 54 h 71"/>
                  <a:gd name="T8" fmla="*/ 0 w 239"/>
                  <a:gd name="T9" fmla="*/ 39 h 71"/>
                  <a:gd name="T10" fmla="*/ 0 w 239"/>
                  <a:gd name="T11" fmla="*/ 32 h 71"/>
                  <a:gd name="T12" fmla="*/ 0 w 239"/>
                  <a:gd name="T13" fmla="*/ 22 h 71"/>
                  <a:gd name="T14" fmla="*/ 7 w 239"/>
                  <a:gd name="T15" fmla="*/ 12 h 71"/>
                  <a:gd name="T16" fmla="*/ 14 w 239"/>
                  <a:gd name="T17" fmla="*/ 7 h 71"/>
                  <a:gd name="T18" fmla="*/ 43 w 239"/>
                  <a:gd name="T19" fmla="*/ 1 h 71"/>
                  <a:gd name="T20" fmla="*/ 65 w 239"/>
                  <a:gd name="T21" fmla="*/ 0 h 71"/>
                  <a:gd name="T22" fmla="*/ 121 w 239"/>
                  <a:gd name="T23" fmla="*/ 3 h 71"/>
                  <a:gd name="T24" fmla="*/ 184 w 239"/>
                  <a:gd name="T25" fmla="*/ 10 h 71"/>
                  <a:gd name="T26" fmla="*/ 222 w 239"/>
                  <a:gd name="T27" fmla="*/ 20 h 71"/>
                  <a:gd name="T28" fmla="*/ 237 w 239"/>
                  <a:gd name="T29" fmla="*/ 30 h 71"/>
                  <a:gd name="T30" fmla="*/ 239 w 239"/>
                  <a:gd name="T31" fmla="*/ 36 h 71"/>
                  <a:gd name="T32" fmla="*/ 230 w 239"/>
                  <a:gd name="T33" fmla="*/ 47 h 71"/>
                  <a:gd name="T34" fmla="*/ 212 w 239"/>
                  <a:gd name="T35" fmla="*/ 56 h 71"/>
                  <a:gd name="T36" fmla="*/ 152 w 239"/>
                  <a:gd name="T37" fmla="*/ 66 h 71"/>
                  <a:gd name="T38" fmla="*/ 92 w 239"/>
                  <a:gd name="T39" fmla="*/ 71 h 71"/>
                  <a:gd name="T40" fmla="*/ 65 w 239"/>
                  <a:gd name="T41" fmla="*/ 71 h 71"/>
                  <a:gd name="T42" fmla="*/ 65 w 239"/>
                  <a:gd name="T43" fmla="*/ 17 h 71"/>
                  <a:gd name="T44" fmla="*/ 31 w 239"/>
                  <a:gd name="T45" fmla="*/ 18 h 71"/>
                  <a:gd name="T46" fmla="*/ 17 w 239"/>
                  <a:gd name="T47" fmla="*/ 24 h 71"/>
                  <a:gd name="T48" fmla="*/ 17 w 239"/>
                  <a:gd name="T49" fmla="*/ 27 h 71"/>
                  <a:gd name="T50" fmla="*/ 16 w 239"/>
                  <a:gd name="T51" fmla="*/ 32 h 71"/>
                  <a:gd name="T52" fmla="*/ 17 w 239"/>
                  <a:gd name="T53" fmla="*/ 36 h 71"/>
                  <a:gd name="T54" fmla="*/ 16 w 239"/>
                  <a:gd name="T55" fmla="*/ 39 h 71"/>
                  <a:gd name="T56" fmla="*/ 17 w 239"/>
                  <a:gd name="T57" fmla="*/ 49 h 71"/>
                  <a:gd name="T58" fmla="*/ 22 w 239"/>
                  <a:gd name="T59" fmla="*/ 51 h 71"/>
                  <a:gd name="T60" fmla="*/ 45 w 239"/>
                  <a:gd name="T61" fmla="*/ 54 h 71"/>
                  <a:gd name="T62" fmla="*/ 65 w 239"/>
                  <a:gd name="T63" fmla="*/ 56 h 71"/>
                  <a:gd name="T64" fmla="*/ 159 w 239"/>
                  <a:gd name="T65" fmla="*/ 49 h 71"/>
                  <a:gd name="T66" fmla="*/ 210 w 239"/>
                  <a:gd name="T67" fmla="*/ 39 h 71"/>
                  <a:gd name="T68" fmla="*/ 220 w 239"/>
                  <a:gd name="T69" fmla="*/ 36 h 71"/>
                  <a:gd name="T70" fmla="*/ 196 w 239"/>
                  <a:gd name="T71" fmla="*/ 29 h 71"/>
                  <a:gd name="T72" fmla="*/ 113 w 239"/>
                  <a:gd name="T73" fmla="*/ 18 h 71"/>
                  <a:gd name="T74" fmla="*/ 65 w 239"/>
                  <a:gd name="T75" fmla="*/ 17 h 71"/>
                  <a:gd name="T76" fmla="*/ 224 w 239"/>
                  <a:gd name="T77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39" h="71">
                    <a:moveTo>
                      <a:pt x="65" y="71"/>
                    </a:moveTo>
                    <a:lnTo>
                      <a:pt x="65" y="71"/>
                    </a:lnTo>
                    <a:lnTo>
                      <a:pt x="43" y="71"/>
                    </a:lnTo>
                    <a:lnTo>
                      <a:pt x="26" y="70"/>
                    </a:lnTo>
                    <a:lnTo>
                      <a:pt x="14" y="65"/>
                    </a:lnTo>
                    <a:lnTo>
                      <a:pt x="7" y="59"/>
                    </a:lnTo>
                    <a:lnTo>
                      <a:pt x="7" y="59"/>
                    </a:lnTo>
                    <a:lnTo>
                      <a:pt x="4" y="54"/>
                    </a:lnTo>
                    <a:lnTo>
                      <a:pt x="0" y="49"/>
                    </a:lnTo>
                    <a:lnTo>
                      <a:pt x="0" y="39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22"/>
                    </a:lnTo>
                    <a:lnTo>
                      <a:pt x="4" y="17"/>
                    </a:lnTo>
                    <a:lnTo>
                      <a:pt x="7" y="12"/>
                    </a:lnTo>
                    <a:lnTo>
                      <a:pt x="7" y="12"/>
                    </a:lnTo>
                    <a:lnTo>
                      <a:pt x="14" y="7"/>
                    </a:lnTo>
                    <a:lnTo>
                      <a:pt x="26" y="3"/>
                    </a:lnTo>
                    <a:lnTo>
                      <a:pt x="43" y="1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92" y="1"/>
                    </a:lnTo>
                    <a:lnTo>
                      <a:pt x="121" y="3"/>
                    </a:lnTo>
                    <a:lnTo>
                      <a:pt x="152" y="7"/>
                    </a:lnTo>
                    <a:lnTo>
                      <a:pt x="184" y="10"/>
                    </a:lnTo>
                    <a:lnTo>
                      <a:pt x="212" y="17"/>
                    </a:lnTo>
                    <a:lnTo>
                      <a:pt x="222" y="20"/>
                    </a:lnTo>
                    <a:lnTo>
                      <a:pt x="230" y="25"/>
                    </a:lnTo>
                    <a:lnTo>
                      <a:pt x="237" y="30"/>
                    </a:lnTo>
                    <a:lnTo>
                      <a:pt x="239" y="36"/>
                    </a:lnTo>
                    <a:lnTo>
                      <a:pt x="239" y="36"/>
                    </a:lnTo>
                    <a:lnTo>
                      <a:pt x="237" y="42"/>
                    </a:lnTo>
                    <a:lnTo>
                      <a:pt x="230" y="47"/>
                    </a:lnTo>
                    <a:lnTo>
                      <a:pt x="222" y="51"/>
                    </a:lnTo>
                    <a:lnTo>
                      <a:pt x="212" y="56"/>
                    </a:lnTo>
                    <a:lnTo>
                      <a:pt x="184" y="61"/>
                    </a:lnTo>
                    <a:lnTo>
                      <a:pt x="152" y="66"/>
                    </a:lnTo>
                    <a:lnTo>
                      <a:pt x="121" y="70"/>
                    </a:lnTo>
                    <a:lnTo>
                      <a:pt x="92" y="71"/>
                    </a:lnTo>
                    <a:lnTo>
                      <a:pt x="65" y="71"/>
                    </a:lnTo>
                    <a:lnTo>
                      <a:pt x="65" y="71"/>
                    </a:lnTo>
                    <a:close/>
                    <a:moveTo>
                      <a:pt x="65" y="17"/>
                    </a:moveTo>
                    <a:lnTo>
                      <a:pt x="65" y="17"/>
                    </a:lnTo>
                    <a:lnTo>
                      <a:pt x="45" y="17"/>
                    </a:lnTo>
                    <a:lnTo>
                      <a:pt x="31" y="18"/>
                    </a:lnTo>
                    <a:lnTo>
                      <a:pt x="22" y="20"/>
                    </a:lnTo>
                    <a:lnTo>
                      <a:pt x="17" y="24"/>
                    </a:lnTo>
                    <a:lnTo>
                      <a:pt x="17" y="24"/>
                    </a:lnTo>
                    <a:lnTo>
                      <a:pt x="17" y="27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7" y="36"/>
                    </a:lnTo>
                    <a:lnTo>
                      <a:pt x="17" y="36"/>
                    </a:lnTo>
                    <a:lnTo>
                      <a:pt x="16" y="39"/>
                    </a:lnTo>
                    <a:lnTo>
                      <a:pt x="16" y="39"/>
                    </a:lnTo>
                    <a:lnTo>
                      <a:pt x="17" y="46"/>
                    </a:lnTo>
                    <a:lnTo>
                      <a:pt x="17" y="49"/>
                    </a:lnTo>
                    <a:lnTo>
                      <a:pt x="17" y="49"/>
                    </a:lnTo>
                    <a:lnTo>
                      <a:pt x="22" y="51"/>
                    </a:lnTo>
                    <a:lnTo>
                      <a:pt x="31" y="53"/>
                    </a:lnTo>
                    <a:lnTo>
                      <a:pt x="45" y="54"/>
                    </a:lnTo>
                    <a:lnTo>
                      <a:pt x="65" y="56"/>
                    </a:lnTo>
                    <a:lnTo>
                      <a:pt x="65" y="56"/>
                    </a:lnTo>
                    <a:lnTo>
                      <a:pt x="113" y="54"/>
                    </a:lnTo>
                    <a:lnTo>
                      <a:pt x="159" y="49"/>
                    </a:lnTo>
                    <a:lnTo>
                      <a:pt x="196" y="42"/>
                    </a:lnTo>
                    <a:lnTo>
                      <a:pt x="210" y="39"/>
                    </a:lnTo>
                    <a:lnTo>
                      <a:pt x="220" y="36"/>
                    </a:lnTo>
                    <a:lnTo>
                      <a:pt x="220" y="36"/>
                    </a:lnTo>
                    <a:lnTo>
                      <a:pt x="210" y="32"/>
                    </a:lnTo>
                    <a:lnTo>
                      <a:pt x="196" y="29"/>
                    </a:lnTo>
                    <a:lnTo>
                      <a:pt x="159" y="24"/>
                    </a:lnTo>
                    <a:lnTo>
                      <a:pt x="113" y="18"/>
                    </a:lnTo>
                    <a:lnTo>
                      <a:pt x="65" y="17"/>
                    </a:lnTo>
                    <a:lnTo>
                      <a:pt x="65" y="17"/>
                    </a:lnTo>
                    <a:close/>
                    <a:moveTo>
                      <a:pt x="224" y="39"/>
                    </a:moveTo>
                    <a:lnTo>
                      <a:pt x="224" y="39"/>
                    </a:lnTo>
                    <a:lnTo>
                      <a:pt x="224" y="39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140"/>
              <p:cNvSpPr>
                <a:spLocks/>
              </p:cNvSpPr>
              <p:nvPr/>
            </p:nvSpPr>
            <p:spPr bwMode="auto">
              <a:xfrm>
                <a:off x="-4757738" y="5937250"/>
                <a:ext cx="355600" cy="87313"/>
              </a:xfrm>
              <a:custGeom>
                <a:avLst/>
                <a:gdLst>
                  <a:gd name="T0" fmla="*/ 0 w 224"/>
                  <a:gd name="T1" fmla="*/ 28 h 55"/>
                  <a:gd name="T2" fmla="*/ 0 w 224"/>
                  <a:gd name="T3" fmla="*/ 28 h 55"/>
                  <a:gd name="T4" fmla="*/ 2 w 224"/>
                  <a:gd name="T5" fmla="*/ 31 h 55"/>
                  <a:gd name="T6" fmla="*/ 6 w 224"/>
                  <a:gd name="T7" fmla="*/ 34 h 55"/>
                  <a:gd name="T8" fmla="*/ 18 w 224"/>
                  <a:gd name="T9" fmla="*/ 39 h 55"/>
                  <a:gd name="T10" fmla="*/ 38 w 224"/>
                  <a:gd name="T11" fmla="*/ 43 h 55"/>
                  <a:gd name="T12" fmla="*/ 60 w 224"/>
                  <a:gd name="T13" fmla="*/ 48 h 55"/>
                  <a:gd name="T14" fmla="*/ 115 w 224"/>
                  <a:gd name="T15" fmla="*/ 53 h 55"/>
                  <a:gd name="T16" fmla="*/ 168 w 224"/>
                  <a:gd name="T17" fmla="*/ 55 h 55"/>
                  <a:gd name="T18" fmla="*/ 168 w 224"/>
                  <a:gd name="T19" fmla="*/ 55 h 55"/>
                  <a:gd name="T20" fmla="*/ 186 w 224"/>
                  <a:gd name="T21" fmla="*/ 55 h 55"/>
                  <a:gd name="T22" fmla="*/ 202 w 224"/>
                  <a:gd name="T23" fmla="*/ 53 h 55"/>
                  <a:gd name="T24" fmla="*/ 212 w 224"/>
                  <a:gd name="T25" fmla="*/ 51 h 55"/>
                  <a:gd name="T26" fmla="*/ 219 w 224"/>
                  <a:gd name="T27" fmla="*/ 48 h 55"/>
                  <a:gd name="T28" fmla="*/ 222 w 224"/>
                  <a:gd name="T29" fmla="*/ 43 h 55"/>
                  <a:gd name="T30" fmla="*/ 222 w 224"/>
                  <a:gd name="T31" fmla="*/ 39 h 55"/>
                  <a:gd name="T32" fmla="*/ 224 w 224"/>
                  <a:gd name="T33" fmla="*/ 28 h 55"/>
                  <a:gd name="T34" fmla="*/ 224 w 224"/>
                  <a:gd name="T35" fmla="*/ 28 h 55"/>
                  <a:gd name="T36" fmla="*/ 222 w 224"/>
                  <a:gd name="T37" fmla="*/ 17 h 55"/>
                  <a:gd name="T38" fmla="*/ 222 w 224"/>
                  <a:gd name="T39" fmla="*/ 12 h 55"/>
                  <a:gd name="T40" fmla="*/ 219 w 224"/>
                  <a:gd name="T41" fmla="*/ 9 h 55"/>
                  <a:gd name="T42" fmla="*/ 212 w 224"/>
                  <a:gd name="T43" fmla="*/ 5 h 55"/>
                  <a:gd name="T44" fmla="*/ 202 w 224"/>
                  <a:gd name="T45" fmla="*/ 2 h 55"/>
                  <a:gd name="T46" fmla="*/ 186 w 224"/>
                  <a:gd name="T47" fmla="*/ 0 h 55"/>
                  <a:gd name="T48" fmla="*/ 168 w 224"/>
                  <a:gd name="T49" fmla="*/ 0 h 55"/>
                  <a:gd name="T50" fmla="*/ 168 w 224"/>
                  <a:gd name="T51" fmla="*/ 0 h 55"/>
                  <a:gd name="T52" fmla="*/ 115 w 224"/>
                  <a:gd name="T53" fmla="*/ 2 h 55"/>
                  <a:gd name="T54" fmla="*/ 60 w 224"/>
                  <a:gd name="T55" fmla="*/ 9 h 55"/>
                  <a:gd name="T56" fmla="*/ 38 w 224"/>
                  <a:gd name="T57" fmla="*/ 12 h 55"/>
                  <a:gd name="T58" fmla="*/ 18 w 224"/>
                  <a:gd name="T59" fmla="*/ 17 h 55"/>
                  <a:gd name="T60" fmla="*/ 6 w 224"/>
                  <a:gd name="T61" fmla="*/ 22 h 55"/>
                  <a:gd name="T62" fmla="*/ 2 w 224"/>
                  <a:gd name="T63" fmla="*/ 26 h 55"/>
                  <a:gd name="T64" fmla="*/ 0 w 224"/>
                  <a:gd name="T65" fmla="*/ 28 h 55"/>
                  <a:gd name="T66" fmla="*/ 0 w 224"/>
                  <a:gd name="T67" fmla="*/ 2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24" h="55">
                    <a:moveTo>
                      <a:pt x="0" y="28"/>
                    </a:moveTo>
                    <a:lnTo>
                      <a:pt x="0" y="28"/>
                    </a:lnTo>
                    <a:lnTo>
                      <a:pt x="2" y="31"/>
                    </a:lnTo>
                    <a:lnTo>
                      <a:pt x="6" y="34"/>
                    </a:lnTo>
                    <a:lnTo>
                      <a:pt x="18" y="39"/>
                    </a:lnTo>
                    <a:lnTo>
                      <a:pt x="38" y="43"/>
                    </a:lnTo>
                    <a:lnTo>
                      <a:pt x="60" y="48"/>
                    </a:lnTo>
                    <a:lnTo>
                      <a:pt x="115" y="53"/>
                    </a:lnTo>
                    <a:lnTo>
                      <a:pt x="168" y="55"/>
                    </a:lnTo>
                    <a:lnTo>
                      <a:pt x="168" y="55"/>
                    </a:lnTo>
                    <a:lnTo>
                      <a:pt x="186" y="55"/>
                    </a:lnTo>
                    <a:lnTo>
                      <a:pt x="202" y="53"/>
                    </a:lnTo>
                    <a:lnTo>
                      <a:pt x="212" y="51"/>
                    </a:lnTo>
                    <a:lnTo>
                      <a:pt x="219" y="48"/>
                    </a:lnTo>
                    <a:lnTo>
                      <a:pt x="222" y="43"/>
                    </a:lnTo>
                    <a:lnTo>
                      <a:pt x="222" y="39"/>
                    </a:lnTo>
                    <a:lnTo>
                      <a:pt x="224" y="28"/>
                    </a:lnTo>
                    <a:lnTo>
                      <a:pt x="224" y="28"/>
                    </a:lnTo>
                    <a:lnTo>
                      <a:pt x="222" y="17"/>
                    </a:lnTo>
                    <a:lnTo>
                      <a:pt x="222" y="12"/>
                    </a:lnTo>
                    <a:lnTo>
                      <a:pt x="219" y="9"/>
                    </a:lnTo>
                    <a:lnTo>
                      <a:pt x="212" y="5"/>
                    </a:lnTo>
                    <a:lnTo>
                      <a:pt x="202" y="2"/>
                    </a:lnTo>
                    <a:lnTo>
                      <a:pt x="186" y="0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15" y="2"/>
                    </a:lnTo>
                    <a:lnTo>
                      <a:pt x="60" y="9"/>
                    </a:lnTo>
                    <a:lnTo>
                      <a:pt x="38" y="12"/>
                    </a:lnTo>
                    <a:lnTo>
                      <a:pt x="18" y="17"/>
                    </a:lnTo>
                    <a:lnTo>
                      <a:pt x="6" y="22"/>
                    </a:lnTo>
                    <a:lnTo>
                      <a:pt x="2" y="26"/>
                    </a:lnTo>
                    <a:lnTo>
                      <a:pt x="0" y="28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6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141"/>
              <p:cNvSpPr>
                <a:spLocks noEditPoints="1"/>
              </p:cNvSpPr>
              <p:nvPr/>
            </p:nvSpPr>
            <p:spPr bwMode="auto">
              <a:xfrm>
                <a:off x="-4767263" y="5924550"/>
                <a:ext cx="376238" cy="112713"/>
              </a:xfrm>
              <a:custGeom>
                <a:avLst/>
                <a:gdLst>
                  <a:gd name="T0" fmla="*/ 174 w 237"/>
                  <a:gd name="T1" fmla="*/ 71 h 71"/>
                  <a:gd name="T2" fmla="*/ 117 w 237"/>
                  <a:gd name="T3" fmla="*/ 70 h 71"/>
                  <a:gd name="T4" fmla="*/ 54 w 237"/>
                  <a:gd name="T5" fmla="*/ 61 h 71"/>
                  <a:gd name="T6" fmla="*/ 15 w 237"/>
                  <a:gd name="T7" fmla="*/ 51 h 71"/>
                  <a:gd name="T8" fmla="*/ 1 w 237"/>
                  <a:gd name="T9" fmla="*/ 42 h 71"/>
                  <a:gd name="T10" fmla="*/ 0 w 237"/>
                  <a:gd name="T11" fmla="*/ 36 h 71"/>
                  <a:gd name="T12" fmla="*/ 6 w 237"/>
                  <a:gd name="T13" fmla="*/ 25 h 71"/>
                  <a:gd name="T14" fmla="*/ 25 w 237"/>
                  <a:gd name="T15" fmla="*/ 17 h 71"/>
                  <a:gd name="T16" fmla="*/ 85 w 237"/>
                  <a:gd name="T17" fmla="*/ 7 h 71"/>
                  <a:gd name="T18" fmla="*/ 145 w 237"/>
                  <a:gd name="T19" fmla="*/ 1 h 71"/>
                  <a:gd name="T20" fmla="*/ 174 w 237"/>
                  <a:gd name="T21" fmla="*/ 0 h 71"/>
                  <a:gd name="T22" fmla="*/ 211 w 237"/>
                  <a:gd name="T23" fmla="*/ 3 h 71"/>
                  <a:gd name="T24" fmla="*/ 232 w 237"/>
                  <a:gd name="T25" fmla="*/ 12 h 71"/>
                  <a:gd name="T26" fmla="*/ 235 w 237"/>
                  <a:gd name="T27" fmla="*/ 17 h 71"/>
                  <a:gd name="T28" fmla="*/ 237 w 237"/>
                  <a:gd name="T29" fmla="*/ 32 h 71"/>
                  <a:gd name="T30" fmla="*/ 237 w 237"/>
                  <a:gd name="T31" fmla="*/ 39 h 71"/>
                  <a:gd name="T32" fmla="*/ 237 w 237"/>
                  <a:gd name="T33" fmla="*/ 49 h 71"/>
                  <a:gd name="T34" fmla="*/ 232 w 237"/>
                  <a:gd name="T35" fmla="*/ 59 h 71"/>
                  <a:gd name="T36" fmla="*/ 223 w 237"/>
                  <a:gd name="T37" fmla="*/ 65 h 71"/>
                  <a:gd name="T38" fmla="*/ 194 w 237"/>
                  <a:gd name="T39" fmla="*/ 71 h 71"/>
                  <a:gd name="T40" fmla="*/ 174 w 237"/>
                  <a:gd name="T41" fmla="*/ 71 h 71"/>
                  <a:gd name="T42" fmla="*/ 17 w 237"/>
                  <a:gd name="T43" fmla="*/ 36 h 71"/>
                  <a:gd name="T44" fmla="*/ 41 w 237"/>
                  <a:gd name="T45" fmla="*/ 42 h 71"/>
                  <a:gd name="T46" fmla="*/ 124 w 237"/>
                  <a:gd name="T47" fmla="*/ 54 h 71"/>
                  <a:gd name="T48" fmla="*/ 174 w 237"/>
                  <a:gd name="T49" fmla="*/ 56 h 71"/>
                  <a:gd name="T50" fmla="*/ 208 w 237"/>
                  <a:gd name="T51" fmla="*/ 53 h 71"/>
                  <a:gd name="T52" fmla="*/ 220 w 237"/>
                  <a:gd name="T53" fmla="*/ 49 h 71"/>
                  <a:gd name="T54" fmla="*/ 221 w 237"/>
                  <a:gd name="T55" fmla="*/ 46 h 71"/>
                  <a:gd name="T56" fmla="*/ 221 w 237"/>
                  <a:gd name="T57" fmla="*/ 39 h 71"/>
                  <a:gd name="T58" fmla="*/ 221 w 237"/>
                  <a:gd name="T59" fmla="*/ 36 h 71"/>
                  <a:gd name="T60" fmla="*/ 221 w 237"/>
                  <a:gd name="T61" fmla="*/ 32 h 71"/>
                  <a:gd name="T62" fmla="*/ 220 w 237"/>
                  <a:gd name="T63" fmla="*/ 24 h 71"/>
                  <a:gd name="T64" fmla="*/ 216 w 237"/>
                  <a:gd name="T65" fmla="*/ 20 h 71"/>
                  <a:gd name="T66" fmla="*/ 194 w 237"/>
                  <a:gd name="T67" fmla="*/ 17 h 71"/>
                  <a:gd name="T68" fmla="*/ 174 w 237"/>
                  <a:gd name="T69" fmla="*/ 17 h 71"/>
                  <a:gd name="T70" fmla="*/ 78 w 237"/>
                  <a:gd name="T71" fmla="*/ 24 h 71"/>
                  <a:gd name="T72" fmla="*/ 27 w 237"/>
                  <a:gd name="T73" fmla="*/ 32 h 71"/>
                  <a:gd name="T74" fmla="*/ 17 w 237"/>
                  <a:gd name="T75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37" h="71">
                    <a:moveTo>
                      <a:pt x="174" y="71"/>
                    </a:moveTo>
                    <a:lnTo>
                      <a:pt x="174" y="71"/>
                    </a:lnTo>
                    <a:lnTo>
                      <a:pt x="145" y="71"/>
                    </a:lnTo>
                    <a:lnTo>
                      <a:pt x="117" y="70"/>
                    </a:lnTo>
                    <a:lnTo>
                      <a:pt x="85" y="66"/>
                    </a:lnTo>
                    <a:lnTo>
                      <a:pt x="54" y="61"/>
                    </a:lnTo>
                    <a:lnTo>
                      <a:pt x="25" y="56"/>
                    </a:lnTo>
                    <a:lnTo>
                      <a:pt x="15" y="51"/>
                    </a:lnTo>
                    <a:lnTo>
                      <a:pt x="6" y="47"/>
                    </a:lnTo>
                    <a:lnTo>
                      <a:pt x="1" y="42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30"/>
                    </a:lnTo>
                    <a:lnTo>
                      <a:pt x="6" y="25"/>
                    </a:lnTo>
                    <a:lnTo>
                      <a:pt x="15" y="20"/>
                    </a:lnTo>
                    <a:lnTo>
                      <a:pt x="25" y="17"/>
                    </a:lnTo>
                    <a:lnTo>
                      <a:pt x="54" y="10"/>
                    </a:lnTo>
                    <a:lnTo>
                      <a:pt x="85" y="7"/>
                    </a:lnTo>
                    <a:lnTo>
                      <a:pt x="117" y="3"/>
                    </a:lnTo>
                    <a:lnTo>
                      <a:pt x="145" y="1"/>
                    </a:lnTo>
                    <a:lnTo>
                      <a:pt x="174" y="0"/>
                    </a:lnTo>
                    <a:lnTo>
                      <a:pt x="174" y="0"/>
                    </a:lnTo>
                    <a:lnTo>
                      <a:pt x="194" y="1"/>
                    </a:lnTo>
                    <a:lnTo>
                      <a:pt x="211" y="3"/>
                    </a:lnTo>
                    <a:lnTo>
                      <a:pt x="223" y="7"/>
                    </a:lnTo>
                    <a:lnTo>
                      <a:pt x="232" y="12"/>
                    </a:lnTo>
                    <a:lnTo>
                      <a:pt x="232" y="12"/>
                    </a:lnTo>
                    <a:lnTo>
                      <a:pt x="235" y="17"/>
                    </a:lnTo>
                    <a:lnTo>
                      <a:pt x="237" y="22"/>
                    </a:lnTo>
                    <a:lnTo>
                      <a:pt x="237" y="32"/>
                    </a:lnTo>
                    <a:lnTo>
                      <a:pt x="237" y="36"/>
                    </a:lnTo>
                    <a:lnTo>
                      <a:pt x="237" y="39"/>
                    </a:lnTo>
                    <a:lnTo>
                      <a:pt x="237" y="39"/>
                    </a:lnTo>
                    <a:lnTo>
                      <a:pt x="237" y="49"/>
                    </a:lnTo>
                    <a:lnTo>
                      <a:pt x="235" y="54"/>
                    </a:lnTo>
                    <a:lnTo>
                      <a:pt x="232" y="59"/>
                    </a:lnTo>
                    <a:lnTo>
                      <a:pt x="232" y="59"/>
                    </a:lnTo>
                    <a:lnTo>
                      <a:pt x="223" y="65"/>
                    </a:lnTo>
                    <a:lnTo>
                      <a:pt x="211" y="70"/>
                    </a:lnTo>
                    <a:lnTo>
                      <a:pt x="194" y="71"/>
                    </a:lnTo>
                    <a:lnTo>
                      <a:pt x="174" y="71"/>
                    </a:lnTo>
                    <a:lnTo>
                      <a:pt x="174" y="71"/>
                    </a:lnTo>
                    <a:close/>
                    <a:moveTo>
                      <a:pt x="17" y="36"/>
                    </a:moveTo>
                    <a:lnTo>
                      <a:pt x="17" y="36"/>
                    </a:lnTo>
                    <a:lnTo>
                      <a:pt x="27" y="39"/>
                    </a:lnTo>
                    <a:lnTo>
                      <a:pt x="41" y="42"/>
                    </a:lnTo>
                    <a:lnTo>
                      <a:pt x="78" y="49"/>
                    </a:lnTo>
                    <a:lnTo>
                      <a:pt x="124" y="54"/>
                    </a:lnTo>
                    <a:lnTo>
                      <a:pt x="174" y="56"/>
                    </a:lnTo>
                    <a:lnTo>
                      <a:pt x="174" y="56"/>
                    </a:lnTo>
                    <a:lnTo>
                      <a:pt x="194" y="54"/>
                    </a:lnTo>
                    <a:lnTo>
                      <a:pt x="208" y="53"/>
                    </a:lnTo>
                    <a:lnTo>
                      <a:pt x="216" y="51"/>
                    </a:lnTo>
                    <a:lnTo>
                      <a:pt x="220" y="49"/>
                    </a:lnTo>
                    <a:lnTo>
                      <a:pt x="220" y="49"/>
                    </a:lnTo>
                    <a:lnTo>
                      <a:pt x="221" y="46"/>
                    </a:lnTo>
                    <a:lnTo>
                      <a:pt x="221" y="39"/>
                    </a:lnTo>
                    <a:lnTo>
                      <a:pt x="221" y="39"/>
                    </a:lnTo>
                    <a:lnTo>
                      <a:pt x="221" y="36"/>
                    </a:lnTo>
                    <a:lnTo>
                      <a:pt x="221" y="36"/>
                    </a:lnTo>
                    <a:lnTo>
                      <a:pt x="221" y="32"/>
                    </a:lnTo>
                    <a:lnTo>
                      <a:pt x="221" y="32"/>
                    </a:lnTo>
                    <a:lnTo>
                      <a:pt x="221" y="27"/>
                    </a:lnTo>
                    <a:lnTo>
                      <a:pt x="220" y="24"/>
                    </a:lnTo>
                    <a:lnTo>
                      <a:pt x="220" y="24"/>
                    </a:lnTo>
                    <a:lnTo>
                      <a:pt x="216" y="20"/>
                    </a:lnTo>
                    <a:lnTo>
                      <a:pt x="208" y="18"/>
                    </a:lnTo>
                    <a:lnTo>
                      <a:pt x="194" y="17"/>
                    </a:lnTo>
                    <a:lnTo>
                      <a:pt x="174" y="17"/>
                    </a:lnTo>
                    <a:lnTo>
                      <a:pt x="174" y="17"/>
                    </a:lnTo>
                    <a:lnTo>
                      <a:pt x="124" y="18"/>
                    </a:lnTo>
                    <a:lnTo>
                      <a:pt x="78" y="24"/>
                    </a:lnTo>
                    <a:lnTo>
                      <a:pt x="41" y="29"/>
                    </a:lnTo>
                    <a:lnTo>
                      <a:pt x="27" y="32"/>
                    </a:lnTo>
                    <a:lnTo>
                      <a:pt x="17" y="36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142"/>
              <p:cNvSpPr>
                <a:spLocks/>
              </p:cNvSpPr>
              <p:nvPr/>
            </p:nvSpPr>
            <p:spPr bwMode="auto">
              <a:xfrm>
                <a:off x="-4865688" y="5902325"/>
                <a:ext cx="157163" cy="160338"/>
              </a:xfrm>
              <a:custGeom>
                <a:avLst/>
                <a:gdLst>
                  <a:gd name="T0" fmla="*/ 99 w 99"/>
                  <a:gd name="T1" fmla="*/ 50 h 101"/>
                  <a:gd name="T2" fmla="*/ 99 w 99"/>
                  <a:gd name="T3" fmla="*/ 50 h 101"/>
                  <a:gd name="T4" fmla="*/ 99 w 99"/>
                  <a:gd name="T5" fmla="*/ 60 h 101"/>
                  <a:gd name="T6" fmla="*/ 96 w 99"/>
                  <a:gd name="T7" fmla="*/ 70 h 101"/>
                  <a:gd name="T8" fmla="*/ 91 w 99"/>
                  <a:gd name="T9" fmla="*/ 79 h 101"/>
                  <a:gd name="T10" fmla="*/ 86 w 99"/>
                  <a:gd name="T11" fmla="*/ 85 h 101"/>
                  <a:gd name="T12" fmla="*/ 77 w 99"/>
                  <a:gd name="T13" fmla="*/ 92 h 101"/>
                  <a:gd name="T14" fmla="*/ 68 w 99"/>
                  <a:gd name="T15" fmla="*/ 96 h 101"/>
                  <a:gd name="T16" fmla="*/ 60 w 99"/>
                  <a:gd name="T17" fmla="*/ 99 h 101"/>
                  <a:gd name="T18" fmla="*/ 50 w 99"/>
                  <a:gd name="T19" fmla="*/ 101 h 101"/>
                  <a:gd name="T20" fmla="*/ 50 w 99"/>
                  <a:gd name="T21" fmla="*/ 101 h 101"/>
                  <a:gd name="T22" fmla="*/ 39 w 99"/>
                  <a:gd name="T23" fmla="*/ 99 h 101"/>
                  <a:gd name="T24" fmla="*/ 31 w 99"/>
                  <a:gd name="T25" fmla="*/ 96 h 101"/>
                  <a:gd name="T26" fmla="*/ 22 w 99"/>
                  <a:gd name="T27" fmla="*/ 92 h 101"/>
                  <a:gd name="T28" fmla="*/ 14 w 99"/>
                  <a:gd name="T29" fmla="*/ 85 h 101"/>
                  <a:gd name="T30" fmla="*/ 9 w 99"/>
                  <a:gd name="T31" fmla="*/ 79 h 101"/>
                  <a:gd name="T32" fmla="*/ 4 w 99"/>
                  <a:gd name="T33" fmla="*/ 70 h 101"/>
                  <a:gd name="T34" fmla="*/ 0 w 99"/>
                  <a:gd name="T35" fmla="*/ 60 h 101"/>
                  <a:gd name="T36" fmla="*/ 0 w 99"/>
                  <a:gd name="T37" fmla="*/ 50 h 101"/>
                  <a:gd name="T38" fmla="*/ 0 w 99"/>
                  <a:gd name="T39" fmla="*/ 50 h 101"/>
                  <a:gd name="T40" fmla="*/ 0 w 99"/>
                  <a:gd name="T41" fmla="*/ 39 h 101"/>
                  <a:gd name="T42" fmla="*/ 4 w 99"/>
                  <a:gd name="T43" fmla="*/ 31 h 101"/>
                  <a:gd name="T44" fmla="*/ 9 w 99"/>
                  <a:gd name="T45" fmla="*/ 22 h 101"/>
                  <a:gd name="T46" fmla="*/ 14 w 99"/>
                  <a:gd name="T47" fmla="*/ 14 h 101"/>
                  <a:gd name="T48" fmla="*/ 22 w 99"/>
                  <a:gd name="T49" fmla="*/ 9 h 101"/>
                  <a:gd name="T50" fmla="*/ 31 w 99"/>
                  <a:gd name="T51" fmla="*/ 3 h 101"/>
                  <a:gd name="T52" fmla="*/ 39 w 99"/>
                  <a:gd name="T53" fmla="*/ 0 h 101"/>
                  <a:gd name="T54" fmla="*/ 50 w 99"/>
                  <a:gd name="T55" fmla="*/ 0 h 101"/>
                  <a:gd name="T56" fmla="*/ 50 w 99"/>
                  <a:gd name="T57" fmla="*/ 0 h 101"/>
                  <a:gd name="T58" fmla="*/ 60 w 99"/>
                  <a:gd name="T59" fmla="*/ 0 h 101"/>
                  <a:gd name="T60" fmla="*/ 68 w 99"/>
                  <a:gd name="T61" fmla="*/ 3 h 101"/>
                  <a:gd name="T62" fmla="*/ 77 w 99"/>
                  <a:gd name="T63" fmla="*/ 9 h 101"/>
                  <a:gd name="T64" fmla="*/ 86 w 99"/>
                  <a:gd name="T65" fmla="*/ 14 h 101"/>
                  <a:gd name="T66" fmla="*/ 91 w 99"/>
                  <a:gd name="T67" fmla="*/ 22 h 101"/>
                  <a:gd name="T68" fmla="*/ 96 w 99"/>
                  <a:gd name="T69" fmla="*/ 31 h 101"/>
                  <a:gd name="T70" fmla="*/ 99 w 99"/>
                  <a:gd name="T71" fmla="*/ 39 h 101"/>
                  <a:gd name="T72" fmla="*/ 99 w 99"/>
                  <a:gd name="T73" fmla="*/ 50 h 101"/>
                  <a:gd name="T74" fmla="*/ 99 w 99"/>
                  <a:gd name="T75" fmla="*/ 5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9" h="101">
                    <a:moveTo>
                      <a:pt x="99" y="50"/>
                    </a:moveTo>
                    <a:lnTo>
                      <a:pt x="99" y="50"/>
                    </a:lnTo>
                    <a:lnTo>
                      <a:pt x="99" y="60"/>
                    </a:lnTo>
                    <a:lnTo>
                      <a:pt x="96" y="70"/>
                    </a:lnTo>
                    <a:lnTo>
                      <a:pt x="91" y="79"/>
                    </a:lnTo>
                    <a:lnTo>
                      <a:pt x="86" y="85"/>
                    </a:lnTo>
                    <a:lnTo>
                      <a:pt x="77" y="92"/>
                    </a:lnTo>
                    <a:lnTo>
                      <a:pt x="68" y="96"/>
                    </a:lnTo>
                    <a:lnTo>
                      <a:pt x="60" y="99"/>
                    </a:lnTo>
                    <a:lnTo>
                      <a:pt x="50" y="101"/>
                    </a:lnTo>
                    <a:lnTo>
                      <a:pt x="50" y="101"/>
                    </a:lnTo>
                    <a:lnTo>
                      <a:pt x="39" y="99"/>
                    </a:lnTo>
                    <a:lnTo>
                      <a:pt x="31" y="96"/>
                    </a:lnTo>
                    <a:lnTo>
                      <a:pt x="22" y="92"/>
                    </a:lnTo>
                    <a:lnTo>
                      <a:pt x="14" y="85"/>
                    </a:lnTo>
                    <a:lnTo>
                      <a:pt x="9" y="79"/>
                    </a:lnTo>
                    <a:lnTo>
                      <a:pt x="4" y="70"/>
                    </a:lnTo>
                    <a:lnTo>
                      <a:pt x="0" y="60"/>
                    </a:lnTo>
                    <a:lnTo>
                      <a:pt x="0" y="50"/>
                    </a:lnTo>
                    <a:lnTo>
                      <a:pt x="0" y="50"/>
                    </a:lnTo>
                    <a:lnTo>
                      <a:pt x="0" y="39"/>
                    </a:lnTo>
                    <a:lnTo>
                      <a:pt x="4" y="31"/>
                    </a:lnTo>
                    <a:lnTo>
                      <a:pt x="9" y="22"/>
                    </a:lnTo>
                    <a:lnTo>
                      <a:pt x="14" y="14"/>
                    </a:lnTo>
                    <a:lnTo>
                      <a:pt x="22" y="9"/>
                    </a:lnTo>
                    <a:lnTo>
                      <a:pt x="31" y="3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60" y="0"/>
                    </a:lnTo>
                    <a:lnTo>
                      <a:pt x="68" y="3"/>
                    </a:lnTo>
                    <a:lnTo>
                      <a:pt x="77" y="9"/>
                    </a:lnTo>
                    <a:lnTo>
                      <a:pt x="86" y="14"/>
                    </a:lnTo>
                    <a:lnTo>
                      <a:pt x="91" y="22"/>
                    </a:lnTo>
                    <a:lnTo>
                      <a:pt x="96" y="31"/>
                    </a:lnTo>
                    <a:lnTo>
                      <a:pt x="99" y="39"/>
                    </a:lnTo>
                    <a:lnTo>
                      <a:pt x="99" y="50"/>
                    </a:lnTo>
                    <a:lnTo>
                      <a:pt x="99" y="50"/>
                    </a:lnTo>
                    <a:close/>
                  </a:path>
                </a:pathLst>
              </a:custGeom>
              <a:solidFill>
                <a:srgbClr val="F36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143"/>
              <p:cNvSpPr>
                <a:spLocks noEditPoints="1"/>
              </p:cNvSpPr>
              <p:nvPr/>
            </p:nvSpPr>
            <p:spPr bwMode="auto">
              <a:xfrm>
                <a:off x="-4878388" y="5889625"/>
                <a:ext cx="184150" cy="182563"/>
              </a:xfrm>
              <a:custGeom>
                <a:avLst/>
                <a:gdLst>
                  <a:gd name="T0" fmla="*/ 58 w 116"/>
                  <a:gd name="T1" fmla="*/ 115 h 115"/>
                  <a:gd name="T2" fmla="*/ 36 w 116"/>
                  <a:gd name="T3" fmla="*/ 112 h 115"/>
                  <a:gd name="T4" fmla="*/ 17 w 116"/>
                  <a:gd name="T5" fmla="*/ 98 h 115"/>
                  <a:gd name="T6" fmla="*/ 5 w 116"/>
                  <a:gd name="T7" fmla="*/ 80 h 115"/>
                  <a:gd name="T8" fmla="*/ 0 w 116"/>
                  <a:gd name="T9" fmla="*/ 58 h 115"/>
                  <a:gd name="T10" fmla="*/ 1 w 116"/>
                  <a:gd name="T11" fmla="*/ 46 h 115"/>
                  <a:gd name="T12" fmla="*/ 10 w 116"/>
                  <a:gd name="T13" fmla="*/ 25 h 115"/>
                  <a:gd name="T14" fmla="*/ 25 w 116"/>
                  <a:gd name="T15" fmla="*/ 10 h 115"/>
                  <a:gd name="T16" fmla="*/ 46 w 116"/>
                  <a:gd name="T17" fmla="*/ 1 h 115"/>
                  <a:gd name="T18" fmla="*/ 58 w 116"/>
                  <a:gd name="T19" fmla="*/ 0 h 115"/>
                  <a:gd name="T20" fmla="*/ 80 w 116"/>
                  <a:gd name="T21" fmla="*/ 5 h 115"/>
                  <a:gd name="T22" fmla="*/ 99 w 116"/>
                  <a:gd name="T23" fmla="*/ 17 h 115"/>
                  <a:gd name="T24" fmla="*/ 111 w 116"/>
                  <a:gd name="T25" fmla="*/ 35 h 115"/>
                  <a:gd name="T26" fmla="*/ 116 w 116"/>
                  <a:gd name="T27" fmla="*/ 58 h 115"/>
                  <a:gd name="T28" fmla="*/ 114 w 116"/>
                  <a:gd name="T29" fmla="*/ 69 h 115"/>
                  <a:gd name="T30" fmla="*/ 105 w 116"/>
                  <a:gd name="T31" fmla="*/ 90 h 115"/>
                  <a:gd name="T32" fmla="*/ 90 w 116"/>
                  <a:gd name="T33" fmla="*/ 105 h 115"/>
                  <a:gd name="T34" fmla="*/ 70 w 116"/>
                  <a:gd name="T35" fmla="*/ 115 h 115"/>
                  <a:gd name="T36" fmla="*/ 58 w 116"/>
                  <a:gd name="T37" fmla="*/ 115 h 115"/>
                  <a:gd name="T38" fmla="*/ 58 w 116"/>
                  <a:gd name="T39" fmla="*/ 17 h 115"/>
                  <a:gd name="T40" fmla="*/ 41 w 116"/>
                  <a:gd name="T41" fmla="*/ 18 h 115"/>
                  <a:gd name="T42" fmla="*/ 29 w 116"/>
                  <a:gd name="T43" fmla="*/ 29 h 115"/>
                  <a:gd name="T44" fmla="*/ 18 w 116"/>
                  <a:gd name="T45" fmla="*/ 42 h 115"/>
                  <a:gd name="T46" fmla="*/ 15 w 116"/>
                  <a:gd name="T47" fmla="*/ 58 h 115"/>
                  <a:gd name="T48" fmla="*/ 17 w 116"/>
                  <a:gd name="T49" fmla="*/ 66 h 115"/>
                  <a:gd name="T50" fmla="*/ 24 w 116"/>
                  <a:gd name="T51" fmla="*/ 81 h 115"/>
                  <a:gd name="T52" fmla="*/ 34 w 116"/>
                  <a:gd name="T53" fmla="*/ 93 h 115"/>
                  <a:gd name="T54" fmla="*/ 49 w 116"/>
                  <a:gd name="T55" fmla="*/ 98 h 115"/>
                  <a:gd name="T56" fmla="*/ 58 w 116"/>
                  <a:gd name="T57" fmla="*/ 100 h 115"/>
                  <a:gd name="T58" fmla="*/ 75 w 116"/>
                  <a:gd name="T59" fmla="*/ 97 h 115"/>
                  <a:gd name="T60" fmla="*/ 88 w 116"/>
                  <a:gd name="T61" fmla="*/ 88 h 115"/>
                  <a:gd name="T62" fmla="*/ 97 w 116"/>
                  <a:gd name="T63" fmla="*/ 75 h 115"/>
                  <a:gd name="T64" fmla="*/ 100 w 116"/>
                  <a:gd name="T65" fmla="*/ 58 h 115"/>
                  <a:gd name="T66" fmla="*/ 99 w 116"/>
                  <a:gd name="T67" fmla="*/ 49 h 115"/>
                  <a:gd name="T68" fmla="*/ 94 w 116"/>
                  <a:gd name="T69" fmla="*/ 34 h 115"/>
                  <a:gd name="T70" fmla="*/ 82 w 116"/>
                  <a:gd name="T71" fmla="*/ 23 h 115"/>
                  <a:gd name="T72" fmla="*/ 66 w 116"/>
                  <a:gd name="T73" fmla="*/ 17 h 115"/>
                  <a:gd name="T74" fmla="*/ 58 w 116"/>
                  <a:gd name="T75" fmla="*/ 17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6" h="115">
                    <a:moveTo>
                      <a:pt x="58" y="115"/>
                    </a:moveTo>
                    <a:lnTo>
                      <a:pt x="58" y="115"/>
                    </a:lnTo>
                    <a:lnTo>
                      <a:pt x="46" y="115"/>
                    </a:lnTo>
                    <a:lnTo>
                      <a:pt x="36" y="112"/>
                    </a:lnTo>
                    <a:lnTo>
                      <a:pt x="25" y="105"/>
                    </a:lnTo>
                    <a:lnTo>
                      <a:pt x="17" y="98"/>
                    </a:lnTo>
                    <a:lnTo>
                      <a:pt x="10" y="90"/>
                    </a:lnTo>
                    <a:lnTo>
                      <a:pt x="5" y="80"/>
                    </a:lnTo>
                    <a:lnTo>
                      <a:pt x="1" y="69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1" y="46"/>
                    </a:lnTo>
                    <a:lnTo>
                      <a:pt x="5" y="35"/>
                    </a:lnTo>
                    <a:lnTo>
                      <a:pt x="10" y="25"/>
                    </a:lnTo>
                    <a:lnTo>
                      <a:pt x="17" y="17"/>
                    </a:lnTo>
                    <a:lnTo>
                      <a:pt x="25" y="10"/>
                    </a:lnTo>
                    <a:lnTo>
                      <a:pt x="36" y="5"/>
                    </a:lnTo>
                    <a:lnTo>
                      <a:pt x="46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70" y="1"/>
                    </a:lnTo>
                    <a:lnTo>
                      <a:pt x="80" y="5"/>
                    </a:lnTo>
                    <a:lnTo>
                      <a:pt x="90" y="10"/>
                    </a:lnTo>
                    <a:lnTo>
                      <a:pt x="99" y="17"/>
                    </a:lnTo>
                    <a:lnTo>
                      <a:pt x="105" y="25"/>
                    </a:lnTo>
                    <a:lnTo>
                      <a:pt x="111" y="35"/>
                    </a:lnTo>
                    <a:lnTo>
                      <a:pt x="114" y="46"/>
                    </a:lnTo>
                    <a:lnTo>
                      <a:pt x="116" y="58"/>
                    </a:lnTo>
                    <a:lnTo>
                      <a:pt x="116" y="58"/>
                    </a:lnTo>
                    <a:lnTo>
                      <a:pt x="114" y="69"/>
                    </a:lnTo>
                    <a:lnTo>
                      <a:pt x="111" y="80"/>
                    </a:lnTo>
                    <a:lnTo>
                      <a:pt x="105" y="90"/>
                    </a:lnTo>
                    <a:lnTo>
                      <a:pt x="99" y="98"/>
                    </a:lnTo>
                    <a:lnTo>
                      <a:pt x="90" y="105"/>
                    </a:lnTo>
                    <a:lnTo>
                      <a:pt x="80" y="112"/>
                    </a:lnTo>
                    <a:lnTo>
                      <a:pt x="70" y="115"/>
                    </a:lnTo>
                    <a:lnTo>
                      <a:pt x="58" y="115"/>
                    </a:lnTo>
                    <a:lnTo>
                      <a:pt x="58" y="115"/>
                    </a:lnTo>
                    <a:close/>
                    <a:moveTo>
                      <a:pt x="58" y="17"/>
                    </a:moveTo>
                    <a:lnTo>
                      <a:pt x="58" y="17"/>
                    </a:lnTo>
                    <a:lnTo>
                      <a:pt x="49" y="17"/>
                    </a:lnTo>
                    <a:lnTo>
                      <a:pt x="41" y="18"/>
                    </a:lnTo>
                    <a:lnTo>
                      <a:pt x="34" y="23"/>
                    </a:lnTo>
                    <a:lnTo>
                      <a:pt x="29" y="29"/>
                    </a:lnTo>
                    <a:lnTo>
                      <a:pt x="24" y="34"/>
                    </a:lnTo>
                    <a:lnTo>
                      <a:pt x="18" y="42"/>
                    </a:lnTo>
                    <a:lnTo>
                      <a:pt x="17" y="49"/>
                    </a:lnTo>
                    <a:lnTo>
                      <a:pt x="15" y="58"/>
                    </a:lnTo>
                    <a:lnTo>
                      <a:pt x="15" y="58"/>
                    </a:lnTo>
                    <a:lnTo>
                      <a:pt x="17" y="66"/>
                    </a:lnTo>
                    <a:lnTo>
                      <a:pt x="18" y="75"/>
                    </a:lnTo>
                    <a:lnTo>
                      <a:pt x="24" y="81"/>
                    </a:lnTo>
                    <a:lnTo>
                      <a:pt x="29" y="88"/>
                    </a:lnTo>
                    <a:lnTo>
                      <a:pt x="34" y="93"/>
                    </a:lnTo>
                    <a:lnTo>
                      <a:pt x="41" y="97"/>
                    </a:lnTo>
                    <a:lnTo>
                      <a:pt x="49" y="98"/>
                    </a:lnTo>
                    <a:lnTo>
                      <a:pt x="58" y="100"/>
                    </a:lnTo>
                    <a:lnTo>
                      <a:pt x="58" y="100"/>
                    </a:lnTo>
                    <a:lnTo>
                      <a:pt x="66" y="98"/>
                    </a:lnTo>
                    <a:lnTo>
                      <a:pt x="75" y="97"/>
                    </a:lnTo>
                    <a:lnTo>
                      <a:pt x="82" y="93"/>
                    </a:lnTo>
                    <a:lnTo>
                      <a:pt x="88" y="88"/>
                    </a:lnTo>
                    <a:lnTo>
                      <a:pt x="94" y="81"/>
                    </a:lnTo>
                    <a:lnTo>
                      <a:pt x="97" y="75"/>
                    </a:lnTo>
                    <a:lnTo>
                      <a:pt x="99" y="66"/>
                    </a:lnTo>
                    <a:lnTo>
                      <a:pt x="100" y="58"/>
                    </a:lnTo>
                    <a:lnTo>
                      <a:pt x="100" y="58"/>
                    </a:lnTo>
                    <a:lnTo>
                      <a:pt x="99" y="49"/>
                    </a:lnTo>
                    <a:lnTo>
                      <a:pt x="97" y="42"/>
                    </a:lnTo>
                    <a:lnTo>
                      <a:pt x="94" y="34"/>
                    </a:lnTo>
                    <a:lnTo>
                      <a:pt x="88" y="29"/>
                    </a:lnTo>
                    <a:lnTo>
                      <a:pt x="82" y="23"/>
                    </a:lnTo>
                    <a:lnTo>
                      <a:pt x="75" y="18"/>
                    </a:lnTo>
                    <a:lnTo>
                      <a:pt x="66" y="17"/>
                    </a:lnTo>
                    <a:lnTo>
                      <a:pt x="58" y="17"/>
                    </a:lnTo>
                    <a:lnTo>
                      <a:pt x="58" y="1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" name="그룹 5"/>
            <p:cNvGrpSpPr/>
            <p:nvPr/>
          </p:nvGrpSpPr>
          <p:grpSpPr>
            <a:xfrm>
              <a:off x="6476937" y="2788721"/>
              <a:ext cx="896938" cy="898526"/>
              <a:chOff x="-3702051" y="7740650"/>
              <a:chExt cx="896938" cy="898526"/>
            </a:xfrm>
          </p:grpSpPr>
          <p:sp>
            <p:nvSpPr>
              <p:cNvPr id="7" name="Freeform 144"/>
              <p:cNvSpPr>
                <a:spLocks/>
              </p:cNvSpPr>
              <p:nvPr/>
            </p:nvSpPr>
            <p:spPr bwMode="auto">
              <a:xfrm>
                <a:off x="-3687763" y="7753350"/>
                <a:ext cx="434975" cy="703263"/>
              </a:xfrm>
              <a:custGeom>
                <a:avLst/>
                <a:gdLst>
                  <a:gd name="T0" fmla="*/ 77 w 274"/>
                  <a:gd name="T1" fmla="*/ 275 h 443"/>
                  <a:gd name="T2" fmla="*/ 77 w 274"/>
                  <a:gd name="T3" fmla="*/ 275 h 443"/>
                  <a:gd name="T4" fmla="*/ 77 w 274"/>
                  <a:gd name="T5" fmla="*/ 254 h 443"/>
                  <a:gd name="T6" fmla="*/ 80 w 274"/>
                  <a:gd name="T7" fmla="*/ 235 h 443"/>
                  <a:gd name="T8" fmla="*/ 85 w 274"/>
                  <a:gd name="T9" fmla="*/ 217 h 443"/>
                  <a:gd name="T10" fmla="*/ 92 w 274"/>
                  <a:gd name="T11" fmla="*/ 198 h 443"/>
                  <a:gd name="T12" fmla="*/ 101 w 274"/>
                  <a:gd name="T13" fmla="*/ 181 h 443"/>
                  <a:gd name="T14" fmla="*/ 111 w 274"/>
                  <a:gd name="T15" fmla="*/ 164 h 443"/>
                  <a:gd name="T16" fmla="*/ 121 w 274"/>
                  <a:gd name="T17" fmla="*/ 149 h 443"/>
                  <a:gd name="T18" fmla="*/ 135 w 274"/>
                  <a:gd name="T19" fmla="*/ 135 h 443"/>
                  <a:gd name="T20" fmla="*/ 148 w 274"/>
                  <a:gd name="T21" fmla="*/ 123 h 443"/>
                  <a:gd name="T22" fmla="*/ 164 w 274"/>
                  <a:gd name="T23" fmla="*/ 111 h 443"/>
                  <a:gd name="T24" fmla="*/ 179 w 274"/>
                  <a:gd name="T25" fmla="*/ 101 h 443"/>
                  <a:gd name="T26" fmla="*/ 198 w 274"/>
                  <a:gd name="T27" fmla="*/ 92 h 443"/>
                  <a:gd name="T28" fmla="*/ 215 w 274"/>
                  <a:gd name="T29" fmla="*/ 85 h 443"/>
                  <a:gd name="T30" fmla="*/ 234 w 274"/>
                  <a:gd name="T31" fmla="*/ 82 h 443"/>
                  <a:gd name="T32" fmla="*/ 254 w 274"/>
                  <a:gd name="T33" fmla="*/ 79 h 443"/>
                  <a:gd name="T34" fmla="*/ 274 w 274"/>
                  <a:gd name="T35" fmla="*/ 77 h 443"/>
                  <a:gd name="T36" fmla="*/ 274 w 274"/>
                  <a:gd name="T37" fmla="*/ 0 h 443"/>
                  <a:gd name="T38" fmla="*/ 274 w 274"/>
                  <a:gd name="T39" fmla="*/ 0 h 443"/>
                  <a:gd name="T40" fmla="*/ 245 w 274"/>
                  <a:gd name="T41" fmla="*/ 2 h 443"/>
                  <a:gd name="T42" fmla="*/ 218 w 274"/>
                  <a:gd name="T43" fmla="*/ 5 h 443"/>
                  <a:gd name="T44" fmla="*/ 193 w 274"/>
                  <a:gd name="T45" fmla="*/ 12 h 443"/>
                  <a:gd name="T46" fmla="*/ 167 w 274"/>
                  <a:gd name="T47" fmla="*/ 22 h 443"/>
                  <a:gd name="T48" fmla="*/ 143 w 274"/>
                  <a:gd name="T49" fmla="*/ 34 h 443"/>
                  <a:gd name="T50" fmla="*/ 121 w 274"/>
                  <a:gd name="T51" fmla="*/ 48 h 443"/>
                  <a:gd name="T52" fmla="*/ 99 w 274"/>
                  <a:gd name="T53" fmla="*/ 63 h 443"/>
                  <a:gd name="T54" fmla="*/ 80 w 274"/>
                  <a:gd name="T55" fmla="*/ 80 h 443"/>
                  <a:gd name="T56" fmla="*/ 63 w 274"/>
                  <a:gd name="T57" fmla="*/ 101 h 443"/>
                  <a:gd name="T58" fmla="*/ 46 w 274"/>
                  <a:gd name="T59" fmla="*/ 121 h 443"/>
                  <a:gd name="T60" fmla="*/ 32 w 274"/>
                  <a:gd name="T61" fmla="*/ 143 h 443"/>
                  <a:gd name="T62" fmla="*/ 20 w 274"/>
                  <a:gd name="T63" fmla="*/ 167 h 443"/>
                  <a:gd name="T64" fmla="*/ 12 w 274"/>
                  <a:gd name="T65" fmla="*/ 193 h 443"/>
                  <a:gd name="T66" fmla="*/ 5 w 274"/>
                  <a:gd name="T67" fmla="*/ 220 h 443"/>
                  <a:gd name="T68" fmla="*/ 2 w 274"/>
                  <a:gd name="T69" fmla="*/ 247 h 443"/>
                  <a:gd name="T70" fmla="*/ 0 w 274"/>
                  <a:gd name="T71" fmla="*/ 275 h 443"/>
                  <a:gd name="T72" fmla="*/ 0 w 274"/>
                  <a:gd name="T73" fmla="*/ 275 h 443"/>
                  <a:gd name="T74" fmla="*/ 0 w 274"/>
                  <a:gd name="T75" fmla="*/ 299 h 443"/>
                  <a:gd name="T76" fmla="*/ 3 w 274"/>
                  <a:gd name="T77" fmla="*/ 322 h 443"/>
                  <a:gd name="T78" fmla="*/ 8 w 274"/>
                  <a:gd name="T79" fmla="*/ 345 h 443"/>
                  <a:gd name="T80" fmla="*/ 15 w 274"/>
                  <a:gd name="T81" fmla="*/ 367 h 443"/>
                  <a:gd name="T82" fmla="*/ 24 w 274"/>
                  <a:gd name="T83" fmla="*/ 387 h 443"/>
                  <a:gd name="T84" fmla="*/ 34 w 274"/>
                  <a:gd name="T85" fmla="*/ 408 h 443"/>
                  <a:gd name="T86" fmla="*/ 46 w 274"/>
                  <a:gd name="T87" fmla="*/ 426 h 443"/>
                  <a:gd name="T88" fmla="*/ 58 w 274"/>
                  <a:gd name="T89" fmla="*/ 443 h 443"/>
                  <a:gd name="T90" fmla="*/ 126 w 274"/>
                  <a:gd name="T91" fmla="*/ 406 h 443"/>
                  <a:gd name="T92" fmla="*/ 126 w 274"/>
                  <a:gd name="T93" fmla="*/ 406 h 443"/>
                  <a:gd name="T94" fmla="*/ 114 w 274"/>
                  <a:gd name="T95" fmla="*/ 392 h 443"/>
                  <a:gd name="T96" fmla="*/ 106 w 274"/>
                  <a:gd name="T97" fmla="*/ 377 h 443"/>
                  <a:gd name="T98" fmla="*/ 97 w 274"/>
                  <a:gd name="T99" fmla="*/ 362 h 443"/>
                  <a:gd name="T100" fmla="*/ 90 w 274"/>
                  <a:gd name="T101" fmla="*/ 346 h 443"/>
                  <a:gd name="T102" fmla="*/ 84 w 274"/>
                  <a:gd name="T103" fmla="*/ 329 h 443"/>
                  <a:gd name="T104" fmla="*/ 80 w 274"/>
                  <a:gd name="T105" fmla="*/ 312 h 443"/>
                  <a:gd name="T106" fmla="*/ 77 w 274"/>
                  <a:gd name="T107" fmla="*/ 293 h 443"/>
                  <a:gd name="T108" fmla="*/ 77 w 274"/>
                  <a:gd name="T109" fmla="*/ 275 h 443"/>
                  <a:gd name="T110" fmla="*/ 77 w 274"/>
                  <a:gd name="T111" fmla="*/ 275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4" h="443">
                    <a:moveTo>
                      <a:pt x="77" y="275"/>
                    </a:moveTo>
                    <a:lnTo>
                      <a:pt x="77" y="275"/>
                    </a:lnTo>
                    <a:lnTo>
                      <a:pt x="77" y="254"/>
                    </a:lnTo>
                    <a:lnTo>
                      <a:pt x="80" y="235"/>
                    </a:lnTo>
                    <a:lnTo>
                      <a:pt x="85" y="217"/>
                    </a:lnTo>
                    <a:lnTo>
                      <a:pt x="92" y="198"/>
                    </a:lnTo>
                    <a:lnTo>
                      <a:pt x="101" y="181"/>
                    </a:lnTo>
                    <a:lnTo>
                      <a:pt x="111" y="164"/>
                    </a:lnTo>
                    <a:lnTo>
                      <a:pt x="121" y="149"/>
                    </a:lnTo>
                    <a:lnTo>
                      <a:pt x="135" y="135"/>
                    </a:lnTo>
                    <a:lnTo>
                      <a:pt x="148" y="123"/>
                    </a:lnTo>
                    <a:lnTo>
                      <a:pt x="164" y="111"/>
                    </a:lnTo>
                    <a:lnTo>
                      <a:pt x="179" y="101"/>
                    </a:lnTo>
                    <a:lnTo>
                      <a:pt x="198" y="92"/>
                    </a:lnTo>
                    <a:lnTo>
                      <a:pt x="215" y="85"/>
                    </a:lnTo>
                    <a:lnTo>
                      <a:pt x="234" y="82"/>
                    </a:lnTo>
                    <a:lnTo>
                      <a:pt x="254" y="79"/>
                    </a:lnTo>
                    <a:lnTo>
                      <a:pt x="274" y="77"/>
                    </a:lnTo>
                    <a:lnTo>
                      <a:pt x="274" y="0"/>
                    </a:lnTo>
                    <a:lnTo>
                      <a:pt x="274" y="0"/>
                    </a:lnTo>
                    <a:lnTo>
                      <a:pt x="245" y="2"/>
                    </a:lnTo>
                    <a:lnTo>
                      <a:pt x="218" y="5"/>
                    </a:lnTo>
                    <a:lnTo>
                      <a:pt x="193" y="12"/>
                    </a:lnTo>
                    <a:lnTo>
                      <a:pt x="167" y="22"/>
                    </a:lnTo>
                    <a:lnTo>
                      <a:pt x="143" y="34"/>
                    </a:lnTo>
                    <a:lnTo>
                      <a:pt x="121" y="48"/>
                    </a:lnTo>
                    <a:lnTo>
                      <a:pt x="99" y="63"/>
                    </a:lnTo>
                    <a:lnTo>
                      <a:pt x="80" y="80"/>
                    </a:lnTo>
                    <a:lnTo>
                      <a:pt x="63" y="101"/>
                    </a:lnTo>
                    <a:lnTo>
                      <a:pt x="46" y="121"/>
                    </a:lnTo>
                    <a:lnTo>
                      <a:pt x="32" y="143"/>
                    </a:lnTo>
                    <a:lnTo>
                      <a:pt x="20" y="167"/>
                    </a:lnTo>
                    <a:lnTo>
                      <a:pt x="12" y="193"/>
                    </a:lnTo>
                    <a:lnTo>
                      <a:pt x="5" y="220"/>
                    </a:lnTo>
                    <a:lnTo>
                      <a:pt x="2" y="247"/>
                    </a:lnTo>
                    <a:lnTo>
                      <a:pt x="0" y="275"/>
                    </a:lnTo>
                    <a:lnTo>
                      <a:pt x="0" y="275"/>
                    </a:lnTo>
                    <a:lnTo>
                      <a:pt x="0" y="299"/>
                    </a:lnTo>
                    <a:lnTo>
                      <a:pt x="3" y="322"/>
                    </a:lnTo>
                    <a:lnTo>
                      <a:pt x="8" y="345"/>
                    </a:lnTo>
                    <a:lnTo>
                      <a:pt x="15" y="367"/>
                    </a:lnTo>
                    <a:lnTo>
                      <a:pt x="24" y="387"/>
                    </a:lnTo>
                    <a:lnTo>
                      <a:pt x="34" y="408"/>
                    </a:lnTo>
                    <a:lnTo>
                      <a:pt x="46" y="426"/>
                    </a:lnTo>
                    <a:lnTo>
                      <a:pt x="58" y="443"/>
                    </a:lnTo>
                    <a:lnTo>
                      <a:pt x="126" y="406"/>
                    </a:lnTo>
                    <a:lnTo>
                      <a:pt x="126" y="406"/>
                    </a:lnTo>
                    <a:lnTo>
                      <a:pt x="114" y="392"/>
                    </a:lnTo>
                    <a:lnTo>
                      <a:pt x="106" y="377"/>
                    </a:lnTo>
                    <a:lnTo>
                      <a:pt x="97" y="362"/>
                    </a:lnTo>
                    <a:lnTo>
                      <a:pt x="90" y="346"/>
                    </a:lnTo>
                    <a:lnTo>
                      <a:pt x="84" y="329"/>
                    </a:lnTo>
                    <a:lnTo>
                      <a:pt x="80" y="312"/>
                    </a:lnTo>
                    <a:lnTo>
                      <a:pt x="77" y="293"/>
                    </a:lnTo>
                    <a:lnTo>
                      <a:pt x="77" y="275"/>
                    </a:lnTo>
                    <a:lnTo>
                      <a:pt x="77" y="275"/>
                    </a:lnTo>
                    <a:close/>
                  </a:path>
                </a:pathLst>
              </a:custGeom>
              <a:solidFill>
                <a:srgbClr val="84AC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" name="Freeform 145"/>
              <p:cNvSpPr>
                <a:spLocks noEditPoints="1"/>
              </p:cNvSpPr>
              <p:nvPr/>
            </p:nvSpPr>
            <p:spPr bwMode="auto">
              <a:xfrm>
                <a:off x="-3702051" y="7740650"/>
                <a:ext cx="460375" cy="730250"/>
              </a:xfrm>
              <a:custGeom>
                <a:avLst/>
                <a:gdLst>
                  <a:gd name="T0" fmla="*/ 64 w 290"/>
                  <a:gd name="T1" fmla="*/ 460 h 460"/>
                  <a:gd name="T2" fmla="*/ 46 w 290"/>
                  <a:gd name="T3" fmla="*/ 438 h 460"/>
                  <a:gd name="T4" fmla="*/ 16 w 290"/>
                  <a:gd name="T5" fmla="*/ 375 h 460"/>
                  <a:gd name="T6" fmla="*/ 2 w 290"/>
                  <a:gd name="T7" fmla="*/ 307 h 460"/>
                  <a:gd name="T8" fmla="*/ 2 w 290"/>
                  <a:gd name="T9" fmla="*/ 254 h 460"/>
                  <a:gd name="T10" fmla="*/ 23 w 290"/>
                  <a:gd name="T11" fmla="*/ 174 h 460"/>
                  <a:gd name="T12" fmla="*/ 65 w 290"/>
                  <a:gd name="T13" fmla="*/ 104 h 460"/>
                  <a:gd name="T14" fmla="*/ 125 w 290"/>
                  <a:gd name="T15" fmla="*/ 49 h 460"/>
                  <a:gd name="T16" fmla="*/ 200 w 290"/>
                  <a:gd name="T17" fmla="*/ 13 h 460"/>
                  <a:gd name="T18" fmla="*/ 283 w 290"/>
                  <a:gd name="T19" fmla="*/ 0 h 460"/>
                  <a:gd name="T20" fmla="*/ 289 w 290"/>
                  <a:gd name="T21" fmla="*/ 3 h 460"/>
                  <a:gd name="T22" fmla="*/ 290 w 290"/>
                  <a:gd name="T23" fmla="*/ 85 h 460"/>
                  <a:gd name="T24" fmla="*/ 289 w 290"/>
                  <a:gd name="T25" fmla="*/ 90 h 460"/>
                  <a:gd name="T26" fmla="*/ 283 w 290"/>
                  <a:gd name="T27" fmla="*/ 93 h 460"/>
                  <a:gd name="T28" fmla="*/ 227 w 290"/>
                  <a:gd name="T29" fmla="*/ 102 h 460"/>
                  <a:gd name="T30" fmla="*/ 178 w 290"/>
                  <a:gd name="T31" fmla="*/ 126 h 460"/>
                  <a:gd name="T32" fmla="*/ 137 w 290"/>
                  <a:gd name="T33" fmla="*/ 162 h 460"/>
                  <a:gd name="T34" fmla="*/ 108 w 290"/>
                  <a:gd name="T35" fmla="*/ 209 h 460"/>
                  <a:gd name="T36" fmla="*/ 94 w 290"/>
                  <a:gd name="T37" fmla="*/ 264 h 460"/>
                  <a:gd name="T38" fmla="*/ 94 w 290"/>
                  <a:gd name="T39" fmla="*/ 300 h 460"/>
                  <a:gd name="T40" fmla="*/ 106 w 290"/>
                  <a:gd name="T41" fmla="*/ 349 h 460"/>
                  <a:gd name="T42" fmla="*/ 130 w 290"/>
                  <a:gd name="T43" fmla="*/ 395 h 460"/>
                  <a:gd name="T44" fmla="*/ 142 w 290"/>
                  <a:gd name="T45" fmla="*/ 411 h 460"/>
                  <a:gd name="T46" fmla="*/ 142 w 290"/>
                  <a:gd name="T47" fmla="*/ 417 h 460"/>
                  <a:gd name="T48" fmla="*/ 72 w 290"/>
                  <a:gd name="T49" fmla="*/ 460 h 460"/>
                  <a:gd name="T50" fmla="*/ 275 w 290"/>
                  <a:gd name="T51" fmla="*/ 17 h 460"/>
                  <a:gd name="T52" fmla="*/ 222 w 290"/>
                  <a:gd name="T53" fmla="*/ 24 h 460"/>
                  <a:gd name="T54" fmla="*/ 152 w 290"/>
                  <a:gd name="T55" fmla="*/ 51 h 460"/>
                  <a:gd name="T56" fmla="*/ 93 w 290"/>
                  <a:gd name="T57" fmla="*/ 97 h 460"/>
                  <a:gd name="T58" fmla="*/ 48 w 290"/>
                  <a:gd name="T59" fmla="*/ 158 h 460"/>
                  <a:gd name="T60" fmla="*/ 23 w 290"/>
                  <a:gd name="T61" fmla="*/ 230 h 460"/>
                  <a:gd name="T62" fmla="*/ 17 w 290"/>
                  <a:gd name="T63" fmla="*/ 283 h 460"/>
                  <a:gd name="T64" fmla="*/ 24 w 290"/>
                  <a:gd name="T65" fmla="*/ 346 h 460"/>
                  <a:gd name="T66" fmla="*/ 46 w 290"/>
                  <a:gd name="T67" fmla="*/ 405 h 460"/>
                  <a:gd name="T68" fmla="*/ 123 w 290"/>
                  <a:gd name="T69" fmla="*/ 411 h 460"/>
                  <a:gd name="T70" fmla="*/ 103 w 290"/>
                  <a:gd name="T71" fmla="*/ 382 h 460"/>
                  <a:gd name="T72" fmla="*/ 84 w 290"/>
                  <a:gd name="T73" fmla="*/ 334 h 460"/>
                  <a:gd name="T74" fmla="*/ 77 w 290"/>
                  <a:gd name="T75" fmla="*/ 283 h 460"/>
                  <a:gd name="T76" fmla="*/ 81 w 290"/>
                  <a:gd name="T77" fmla="*/ 242 h 460"/>
                  <a:gd name="T78" fmla="*/ 101 w 290"/>
                  <a:gd name="T79" fmla="*/ 187 h 460"/>
                  <a:gd name="T80" fmla="*/ 135 w 290"/>
                  <a:gd name="T81" fmla="*/ 139 h 460"/>
                  <a:gd name="T82" fmla="*/ 181 w 290"/>
                  <a:gd name="T83" fmla="*/ 105 h 460"/>
                  <a:gd name="T84" fmla="*/ 236 w 290"/>
                  <a:gd name="T85" fmla="*/ 83 h 460"/>
                  <a:gd name="T86" fmla="*/ 275 w 290"/>
                  <a:gd name="T87" fmla="*/ 17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0" h="460">
                    <a:moveTo>
                      <a:pt x="67" y="460"/>
                    </a:moveTo>
                    <a:lnTo>
                      <a:pt x="67" y="460"/>
                    </a:lnTo>
                    <a:lnTo>
                      <a:pt x="64" y="460"/>
                    </a:lnTo>
                    <a:lnTo>
                      <a:pt x="62" y="457"/>
                    </a:lnTo>
                    <a:lnTo>
                      <a:pt x="62" y="457"/>
                    </a:lnTo>
                    <a:lnTo>
                      <a:pt x="46" y="438"/>
                    </a:lnTo>
                    <a:lnTo>
                      <a:pt x="35" y="417"/>
                    </a:lnTo>
                    <a:lnTo>
                      <a:pt x="24" y="397"/>
                    </a:lnTo>
                    <a:lnTo>
                      <a:pt x="16" y="375"/>
                    </a:lnTo>
                    <a:lnTo>
                      <a:pt x="9" y="353"/>
                    </a:lnTo>
                    <a:lnTo>
                      <a:pt x="4" y="330"/>
                    </a:lnTo>
                    <a:lnTo>
                      <a:pt x="2" y="307"/>
                    </a:lnTo>
                    <a:lnTo>
                      <a:pt x="0" y="283"/>
                    </a:lnTo>
                    <a:lnTo>
                      <a:pt x="0" y="283"/>
                    </a:lnTo>
                    <a:lnTo>
                      <a:pt x="2" y="254"/>
                    </a:lnTo>
                    <a:lnTo>
                      <a:pt x="7" y="226"/>
                    </a:lnTo>
                    <a:lnTo>
                      <a:pt x="14" y="199"/>
                    </a:lnTo>
                    <a:lnTo>
                      <a:pt x="23" y="174"/>
                    </a:lnTo>
                    <a:lnTo>
                      <a:pt x="35" y="148"/>
                    </a:lnTo>
                    <a:lnTo>
                      <a:pt x="48" y="126"/>
                    </a:lnTo>
                    <a:lnTo>
                      <a:pt x="65" y="104"/>
                    </a:lnTo>
                    <a:lnTo>
                      <a:pt x="84" y="83"/>
                    </a:lnTo>
                    <a:lnTo>
                      <a:pt x="103" y="64"/>
                    </a:lnTo>
                    <a:lnTo>
                      <a:pt x="125" y="49"/>
                    </a:lnTo>
                    <a:lnTo>
                      <a:pt x="149" y="34"/>
                    </a:lnTo>
                    <a:lnTo>
                      <a:pt x="173" y="24"/>
                    </a:lnTo>
                    <a:lnTo>
                      <a:pt x="200" y="13"/>
                    </a:lnTo>
                    <a:lnTo>
                      <a:pt x="226" y="6"/>
                    </a:lnTo>
                    <a:lnTo>
                      <a:pt x="254" y="1"/>
                    </a:lnTo>
                    <a:lnTo>
                      <a:pt x="283" y="0"/>
                    </a:lnTo>
                    <a:lnTo>
                      <a:pt x="283" y="0"/>
                    </a:lnTo>
                    <a:lnTo>
                      <a:pt x="287" y="1"/>
                    </a:lnTo>
                    <a:lnTo>
                      <a:pt x="289" y="3"/>
                    </a:lnTo>
                    <a:lnTo>
                      <a:pt x="290" y="5"/>
                    </a:lnTo>
                    <a:lnTo>
                      <a:pt x="290" y="8"/>
                    </a:lnTo>
                    <a:lnTo>
                      <a:pt x="290" y="85"/>
                    </a:lnTo>
                    <a:lnTo>
                      <a:pt x="290" y="85"/>
                    </a:lnTo>
                    <a:lnTo>
                      <a:pt x="290" y="88"/>
                    </a:lnTo>
                    <a:lnTo>
                      <a:pt x="289" y="90"/>
                    </a:lnTo>
                    <a:lnTo>
                      <a:pt x="287" y="92"/>
                    </a:lnTo>
                    <a:lnTo>
                      <a:pt x="283" y="93"/>
                    </a:lnTo>
                    <a:lnTo>
                      <a:pt x="283" y="93"/>
                    </a:lnTo>
                    <a:lnTo>
                      <a:pt x="263" y="93"/>
                    </a:lnTo>
                    <a:lnTo>
                      <a:pt x="244" y="97"/>
                    </a:lnTo>
                    <a:lnTo>
                      <a:pt x="227" y="102"/>
                    </a:lnTo>
                    <a:lnTo>
                      <a:pt x="208" y="109"/>
                    </a:lnTo>
                    <a:lnTo>
                      <a:pt x="193" y="116"/>
                    </a:lnTo>
                    <a:lnTo>
                      <a:pt x="178" y="126"/>
                    </a:lnTo>
                    <a:lnTo>
                      <a:pt x="162" y="136"/>
                    </a:lnTo>
                    <a:lnTo>
                      <a:pt x="149" y="148"/>
                    </a:lnTo>
                    <a:lnTo>
                      <a:pt x="137" y="162"/>
                    </a:lnTo>
                    <a:lnTo>
                      <a:pt x="127" y="177"/>
                    </a:lnTo>
                    <a:lnTo>
                      <a:pt x="116" y="192"/>
                    </a:lnTo>
                    <a:lnTo>
                      <a:pt x="108" y="209"/>
                    </a:lnTo>
                    <a:lnTo>
                      <a:pt x="103" y="226"/>
                    </a:lnTo>
                    <a:lnTo>
                      <a:pt x="98" y="245"/>
                    </a:lnTo>
                    <a:lnTo>
                      <a:pt x="94" y="264"/>
                    </a:lnTo>
                    <a:lnTo>
                      <a:pt x="94" y="283"/>
                    </a:lnTo>
                    <a:lnTo>
                      <a:pt x="94" y="283"/>
                    </a:lnTo>
                    <a:lnTo>
                      <a:pt x="94" y="300"/>
                    </a:lnTo>
                    <a:lnTo>
                      <a:pt x="96" y="317"/>
                    </a:lnTo>
                    <a:lnTo>
                      <a:pt x="101" y="334"/>
                    </a:lnTo>
                    <a:lnTo>
                      <a:pt x="106" y="349"/>
                    </a:lnTo>
                    <a:lnTo>
                      <a:pt x="113" y="366"/>
                    </a:lnTo>
                    <a:lnTo>
                      <a:pt x="120" y="380"/>
                    </a:lnTo>
                    <a:lnTo>
                      <a:pt x="130" y="395"/>
                    </a:lnTo>
                    <a:lnTo>
                      <a:pt x="140" y="409"/>
                    </a:lnTo>
                    <a:lnTo>
                      <a:pt x="140" y="409"/>
                    </a:lnTo>
                    <a:lnTo>
                      <a:pt x="142" y="411"/>
                    </a:lnTo>
                    <a:lnTo>
                      <a:pt x="142" y="414"/>
                    </a:lnTo>
                    <a:lnTo>
                      <a:pt x="142" y="414"/>
                    </a:lnTo>
                    <a:lnTo>
                      <a:pt x="142" y="417"/>
                    </a:lnTo>
                    <a:lnTo>
                      <a:pt x="139" y="421"/>
                    </a:lnTo>
                    <a:lnTo>
                      <a:pt x="72" y="460"/>
                    </a:lnTo>
                    <a:lnTo>
                      <a:pt x="72" y="460"/>
                    </a:lnTo>
                    <a:lnTo>
                      <a:pt x="67" y="460"/>
                    </a:lnTo>
                    <a:lnTo>
                      <a:pt x="67" y="460"/>
                    </a:lnTo>
                    <a:close/>
                    <a:moveTo>
                      <a:pt x="275" y="17"/>
                    </a:moveTo>
                    <a:lnTo>
                      <a:pt x="275" y="17"/>
                    </a:lnTo>
                    <a:lnTo>
                      <a:pt x="249" y="18"/>
                    </a:lnTo>
                    <a:lnTo>
                      <a:pt x="222" y="24"/>
                    </a:lnTo>
                    <a:lnTo>
                      <a:pt x="198" y="30"/>
                    </a:lnTo>
                    <a:lnTo>
                      <a:pt x="174" y="39"/>
                    </a:lnTo>
                    <a:lnTo>
                      <a:pt x="152" y="51"/>
                    </a:lnTo>
                    <a:lnTo>
                      <a:pt x="130" y="64"/>
                    </a:lnTo>
                    <a:lnTo>
                      <a:pt x="111" y="80"/>
                    </a:lnTo>
                    <a:lnTo>
                      <a:pt x="93" y="97"/>
                    </a:lnTo>
                    <a:lnTo>
                      <a:pt x="75" y="116"/>
                    </a:lnTo>
                    <a:lnTo>
                      <a:pt x="60" y="136"/>
                    </a:lnTo>
                    <a:lnTo>
                      <a:pt x="48" y="158"/>
                    </a:lnTo>
                    <a:lnTo>
                      <a:pt x="36" y="180"/>
                    </a:lnTo>
                    <a:lnTo>
                      <a:pt x="28" y="204"/>
                    </a:lnTo>
                    <a:lnTo>
                      <a:pt x="23" y="230"/>
                    </a:lnTo>
                    <a:lnTo>
                      <a:pt x="17" y="255"/>
                    </a:lnTo>
                    <a:lnTo>
                      <a:pt x="17" y="283"/>
                    </a:lnTo>
                    <a:lnTo>
                      <a:pt x="17" y="283"/>
                    </a:lnTo>
                    <a:lnTo>
                      <a:pt x="17" y="305"/>
                    </a:lnTo>
                    <a:lnTo>
                      <a:pt x="21" y="325"/>
                    </a:lnTo>
                    <a:lnTo>
                      <a:pt x="24" y="346"/>
                    </a:lnTo>
                    <a:lnTo>
                      <a:pt x="29" y="366"/>
                    </a:lnTo>
                    <a:lnTo>
                      <a:pt x="38" y="387"/>
                    </a:lnTo>
                    <a:lnTo>
                      <a:pt x="46" y="405"/>
                    </a:lnTo>
                    <a:lnTo>
                      <a:pt x="57" y="424"/>
                    </a:lnTo>
                    <a:lnTo>
                      <a:pt x="69" y="441"/>
                    </a:lnTo>
                    <a:lnTo>
                      <a:pt x="123" y="411"/>
                    </a:lnTo>
                    <a:lnTo>
                      <a:pt x="123" y="411"/>
                    </a:lnTo>
                    <a:lnTo>
                      <a:pt x="113" y="397"/>
                    </a:lnTo>
                    <a:lnTo>
                      <a:pt x="103" y="382"/>
                    </a:lnTo>
                    <a:lnTo>
                      <a:pt x="96" y="366"/>
                    </a:lnTo>
                    <a:lnTo>
                      <a:pt x="89" y="351"/>
                    </a:lnTo>
                    <a:lnTo>
                      <a:pt x="84" y="334"/>
                    </a:lnTo>
                    <a:lnTo>
                      <a:pt x="81" y="317"/>
                    </a:lnTo>
                    <a:lnTo>
                      <a:pt x="79" y="300"/>
                    </a:lnTo>
                    <a:lnTo>
                      <a:pt x="77" y="283"/>
                    </a:lnTo>
                    <a:lnTo>
                      <a:pt x="77" y="283"/>
                    </a:lnTo>
                    <a:lnTo>
                      <a:pt x="79" y="262"/>
                    </a:lnTo>
                    <a:lnTo>
                      <a:pt x="81" y="242"/>
                    </a:lnTo>
                    <a:lnTo>
                      <a:pt x="86" y="223"/>
                    </a:lnTo>
                    <a:lnTo>
                      <a:pt x="93" y="204"/>
                    </a:lnTo>
                    <a:lnTo>
                      <a:pt x="101" y="187"/>
                    </a:lnTo>
                    <a:lnTo>
                      <a:pt x="111" y="170"/>
                    </a:lnTo>
                    <a:lnTo>
                      <a:pt x="123" y="155"/>
                    </a:lnTo>
                    <a:lnTo>
                      <a:pt x="135" y="139"/>
                    </a:lnTo>
                    <a:lnTo>
                      <a:pt x="149" y="128"/>
                    </a:lnTo>
                    <a:lnTo>
                      <a:pt x="164" y="116"/>
                    </a:lnTo>
                    <a:lnTo>
                      <a:pt x="181" y="105"/>
                    </a:lnTo>
                    <a:lnTo>
                      <a:pt x="198" y="95"/>
                    </a:lnTo>
                    <a:lnTo>
                      <a:pt x="215" y="88"/>
                    </a:lnTo>
                    <a:lnTo>
                      <a:pt x="236" y="83"/>
                    </a:lnTo>
                    <a:lnTo>
                      <a:pt x="254" y="80"/>
                    </a:lnTo>
                    <a:lnTo>
                      <a:pt x="275" y="78"/>
                    </a:lnTo>
                    <a:lnTo>
                      <a:pt x="275" y="17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" name="Freeform 146"/>
              <p:cNvSpPr>
                <a:spLocks/>
              </p:cNvSpPr>
              <p:nvPr/>
            </p:nvSpPr>
            <p:spPr bwMode="auto">
              <a:xfrm>
                <a:off x="-3595688" y="8397875"/>
                <a:ext cx="684213" cy="227013"/>
              </a:xfrm>
              <a:custGeom>
                <a:avLst/>
                <a:gdLst>
                  <a:gd name="T0" fmla="*/ 216 w 431"/>
                  <a:gd name="T1" fmla="*/ 66 h 143"/>
                  <a:gd name="T2" fmla="*/ 216 w 431"/>
                  <a:gd name="T3" fmla="*/ 66 h 143"/>
                  <a:gd name="T4" fmla="*/ 194 w 431"/>
                  <a:gd name="T5" fmla="*/ 65 h 143"/>
                  <a:gd name="T6" fmla="*/ 174 w 431"/>
                  <a:gd name="T7" fmla="*/ 61 h 143"/>
                  <a:gd name="T8" fmla="*/ 153 w 431"/>
                  <a:gd name="T9" fmla="*/ 56 h 143"/>
                  <a:gd name="T10" fmla="*/ 133 w 431"/>
                  <a:gd name="T11" fmla="*/ 48 h 143"/>
                  <a:gd name="T12" fmla="*/ 114 w 431"/>
                  <a:gd name="T13" fmla="*/ 39 h 143"/>
                  <a:gd name="T14" fmla="*/ 97 w 431"/>
                  <a:gd name="T15" fmla="*/ 27 h 143"/>
                  <a:gd name="T16" fmla="*/ 82 w 431"/>
                  <a:gd name="T17" fmla="*/ 14 h 143"/>
                  <a:gd name="T18" fmla="*/ 68 w 431"/>
                  <a:gd name="T19" fmla="*/ 0 h 143"/>
                  <a:gd name="T20" fmla="*/ 0 w 431"/>
                  <a:gd name="T21" fmla="*/ 37 h 143"/>
                  <a:gd name="T22" fmla="*/ 0 w 431"/>
                  <a:gd name="T23" fmla="*/ 37 h 143"/>
                  <a:gd name="T24" fmla="*/ 20 w 431"/>
                  <a:gd name="T25" fmla="*/ 61 h 143"/>
                  <a:gd name="T26" fmla="*/ 43 w 431"/>
                  <a:gd name="T27" fmla="*/ 82 h 143"/>
                  <a:gd name="T28" fmla="*/ 68 w 431"/>
                  <a:gd name="T29" fmla="*/ 99 h 143"/>
                  <a:gd name="T30" fmla="*/ 94 w 431"/>
                  <a:gd name="T31" fmla="*/ 114 h 143"/>
                  <a:gd name="T32" fmla="*/ 123 w 431"/>
                  <a:gd name="T33" fmla="*/ 126 h 143"/>
                  <a:gd name="T34" fmla="*/ 152 w 431"/>
                  <a:gd name="T35" fmla="*/ 136 h 143"/>
                  <a:gd name="T36" fmla="*/ 184 w 431"/>
                  <a:gd name="T37" fmla="*/ 141 h 143"/>
                  <a:gd name="T38" fmla="*/ 216 w 431"/>
                  <a:gd name="T39" fmla="*/ 143 h 143"/>
                  <a:gd name="T40" fmla="*/ 216 w 431"/>
                  <a:gd name="T41" fmla="*/ 143 h 143"/>
                  <a:gd name="T42" fmla="*/ 249 w 431"/>
                  <a:gd name="T43" fmla="*/ 141 h 143"/>
                  <a:gd name="T44" fmla="*/ 280 w 431"/>
                  <a:gd name="T45" fmla="*/ 136 h 143"/>
                  <a:gd name="T46" fmla="*/ 310 w 431"/>
                  <a:gd name="T47" fmla="*/ 126 h 143"/>
                  <a:gd name="T48" fmla="*/ 338 w 431"/>
                  <a:gd name="T49" fmla="*/ 114 h 143"/>
                  <a:gd name="T50" fmla="*/ 365 w 431"/>
                  <a:gd name="T51" fmla="*/ 99 h 143"/>
                  <a:gd name="T52" fmla="*/ 389 w 431"/>
                  <a:gd name="T53" fmla="*/ 82 h 143"/>
                  <a:gd name="T54" fmla="*/ 411 w 431"/>
                  <a:gd name="T55" fmla="*/ 61 h 143"/>
                  <a:gd name="T56" fmla="*/ 431 w 431"/>
                  <a:gd name="T57" fmla="*/ 37 h 143"/>
                  <a:gd name="T58" fmla="*/ 365 w 431"/>
                  <a:gd name="T59" fmla="*/ 0 h 143"/>
                  <a:gd name="T60" fmla="*/ 365 w 431"/>
                  <a:gd name="T61" fmla="*/ 0 h 143"/>
                  <a:gd name="T62" fmla="*/ 349 w 431"/>
                  <a:gd name="T63" fmla="*/ 14 h 143"/>
                  <a:gd name="T64" fmla="*/ 334 w 431"/>
                  <a:gd name="T65" fmla="*/ 27 h 143"/>
                  <a:gd name="T66" fmla="*/ 317 w 431"/>
                  <a:gd name="T67" fmla="*/ 39 h 143"/>
                  <a:gd name="T68" fmla="*/ 298 w 431"/>
                  <a:gd name="T69" fmla="*/ 48 h 143"/>
                  <a:gd name="T70" fmla="*/ 280 w 431"/>
                  <a:gd name="T71" fmla="*/ 56 h 143"/>
                  <a:gd name="T72" fmla="*/ 259 w 431"/>
                  <a:gd name="T73" fmla="*/ 61 h 143"/>
                  <a:gd name="T74" fmla="*/ 239 w 431"/>
                  <a:gd name="T75" fmla="*/ 65 h 143"/>
                  <a:gd name="T76" fmla="*/ 216 w 431"/>
                  <a:gd name="T77" fmla="*/ 66 h 143"/>
                  <a:gd name="T78" fmla="*/ 216 w 431"/>
                  <a:gd name="T79" fmla="*/ 66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31" h="143">
                    <a:moveTo>
                      <a:pt x="216" y="66"/>
                    </a:moveTo>
                    <a:lnTo>
                      <a:pt x="216" y="66"/>
                    </a:lnTo>
                    <a:lnTo>
                      <a:pt x="194" y="65"/>
                    </a:lnTo>
                    <a:lnTo>
                      <a:pt x="174" y="61"/>
                    </a:lnTo>
                    <a:lnTo>
                      <a:pt x="153" y="56"/>
                    </a:lnTo>
                    <a:lnTo>
                      <a:pt x="133" y="48"/>
                    </a:lnTo>
                    <a:lnTo>
                      <a:pt x="114" y="39"/>
                    </a:lnTo>
                    <a:lnTo>
                      <a:pt x="97" y="27"/>
                    </a:lnTo>
                    <a:lnTo>
                      <a:pt x="82" y="14"/>
                    </a:lnTo>
                    <a:lnTo>
                      <a:pt x="68" y="0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20" y="61"/>
                    </a:lnTo>
                    <a:lnTo>
                      <a:pt x="43" y="82"/>
                    </a:lnTo>
                    <a:lnTo>
                      <a:pt x="68" y="99"/>
                    </a:lnTo>
                    <a:lnTo>
                      <a:pt x="94" y="114"/>
                    </a:lnTo>
                    <a:lnTo>
                      <a:pt x="123" y="126"/>
                    </a:lnTo>
                    <a:lnTo>
                      <a:pt x="152" y="136"/>
                    </a:lnTo>
                    <a:lnTo>
                      <a:pt x="184" y="141"/>
                    </a:lnTo>
                    <a:lnTo>
                      <a:pt x="216" y="143"/>
                    </a:lnTo>
                    <a:lnTo>
                      <a:pt x="216" y="143"/>
                    </a:lnTo>
                    <a:lnTo>
                      <a:pt x="249" y="141"/>
                    </a:lnTo>
                    <a:lnTo>
                      <a:pt x="280" y="136"/>
                    </a:lnTo>
                    <a:lnTo>
                      <a:pt x="310" y="126"/>
                    </a:lnTo>
                    <a:lnTo>
                      <a:pt x="338" y="114"/>
                    </a:lnTo>
                    <a:lnTo>
                      <a:pt x="365" y="99"/>
                    </a:lnTo>
                    <a:lnTo>
                      <a:pt x="389" y="82"/>
                    </a:lnTo>
                    <a:lnTo>
                      <a:pt x="411" y="61"/>
                    </a:lnTo>
                    <a:lnTo>
                      <a:pt x="431" y="37"/>
                    </a:lnTo>
                    <a:lnTo>
                      <a:pt x="365" y="0"/>
                    </a:lnTo>
                    <a:lnTo>
                      <a:pt x="365" y="0"/>
                    </a:lnTo>
                    <a:lnTo>
                      <a:pt x="349" y="14"/>
                    </a:lnTo>
                    <a:lnTo>
                      <a:pt x="334" y="27"/>
                    </a:lnTo>
                    <a:lnTo>
                      <a:pt x="317" y="39"/>
                    </a:lnTo>
                    <a:lnTo>
                      <a:pt x="298" y="48"/>
                    </a:lnTo>
                    <a:lnTo>
                      <a:pt x="280" y="56"/>
                    </a:lnTo>
                    <a:lnTo>
                      <a:pt x="259" y="61"/>
                    </a:lnTo>
                    <a:lnTo>
                      <a:pt x="239" y="65"/>
                    </a:lnTo>
                    <a:lnTo>
                      <a:pt x="216" y="66"/>
                    </a:lnTo>
                    <a:lnTo>
                      <a:pt x="216" y="66"/>
                    </a:lnTo>
                    <a:close/>
                  </a:path>
                </a:pathLst>
              </a:custGeom>
              <a:solidFill>
                <a:srgbClr val="82AB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" name="Freeform 147"/>
              <p:cNvSpPr>
                <a:spLocks noEditPoints="1"/>
              </p:cNvSpPr>
              <p:nvPr/>
            </p:nvSpPr>
            <p:spPr bwMode="auto">
              <a:xfrm>
                <a:off x="-3606801" y="8383588"/>
                <a:ext cx="709613" cy="255588"/>
              </a:xfrm>
              <a:custGeom>
                <a:avLst/>
                <a:gdLst>
                  <a:gd name="T0" fmla="*/ 223 w 447"/>
                  <a:gd name="T1" fmla="*/ 161 h 161"/>
                  <a:gd name="T2" fmla="*/ 159 w 447"/>
                  <a:gd name="T3" fmla="*/ 152 h 161"/>
                  <a:gd name="T4" fmla="*/ 99 w 447"/>
                  <a:gd name="T5" fmla="*/ 132 h 161"/>
                  <a:gd name="T6" fmla="*/ 46 w 447"/>
                  <a:gd name="T7" fmla="*/ 98 h 161"/>
                  <a:gd name="T8" fmla="*/ 2 w 447"/>
                  <a:gd name="T9" fmla="*/ 52 h 161"/>
                  <a:gd name="T10" fmla="*/ 0 w 447"/>
                  <a:gd name="T11" fmla="*/ 50 h 161"/>
                  <a:gd name="T12" fmla="*/ 0 w 447"/>
                  <a:gd name="T13" fmla="*/ 46 h 161"/>
                  <a:gd name="T14" fmla="*/ 4 w 447"/>
                  <a:gd name="T15" fmla="*/ 40 h 161"/>
                  <a:gd name="T16" fmla="*/ 70 w 447"/>
                  <a:gd name="T17" fmla="*/ 2 h 161"/>
                  <a:gd name="T18" fmla="*/ 80 w 447"/>
                  <a:gd name="T19" fmla="*/ 4 h 161"/>
                  <a:gd name="T20" fmla="*/ 96 w 447"/>
                  <a:gd name="T21" fmla="*/ 17 h 161"/>
                  <a:gd name="T22" fmla="*/ 128 w 447"/>
                  <a:gd name="T23" fmla="*/ 41 h 161"/>
                  <a:gd name="T24" fmla="*/ 164 w 447"/>
                  <a:gd name="T25" fmla="*/ 58 h 161"/>
                  <a:gd name="T26" fmla="*/ 203 w 447"/>
                  <a:gd name="T27" fmla="*/ 67 h 161"/>
                  <a:gd name="T28" fmla="*/ 223 w 447"/>
                  <a:gd name="T29" fmla="*/ 67 h 161"/>
                  <a:gd name="T30" fmla="*/ 263 w 447"/>
                  <a:gd name="T31" fmla="*/ 63 h 161"/>
                  <a:gd name="T32" fmla="*/ 302 w 447"/>
                  <a:gd name="T33" fmla="*/ 50 h 161"/>
                  <a:gd name="T34" fmla="*/ 336 w 447"/>
                  <a:gd name="T35" fmla="*/ 31 h 161"/>
                  <a:gd name="T36" fmla="*/ 365 w 447"/>
                  <a:gd name="T37" fmla="*/ 4 h 161"/>
                  <a:gd name="T38" fmla="*/ 370 w 447"/>
                  <a:gd name="T39" fmla="*/ 0 h 161"/>
                  <a:gd name="T40" fmla="*/ 443 w 447"/>
                  <a:gd name="T41" fmla="*/ 40 h 161"/>
                  <a:gd name="T42" fmla="*/ 445 w 447"/>
                  <a:gd name="T43" fmla="*/ 43 h 161"/>
                  <a:gd name="T44" fmla="*/ 447 w 447"/>
                  <a:gd name="T45" fmla="*/ 46 h 161"/>
                  <a:gd name="T46" fmla="*/ 445 w 447"/>
                  <a:gd name="T47" fmla="*/ 52 h 161"/>
                  <a:gd name="T48" fmla="*/ 423 w 447"/>
                  <a:gd name="T49" fmla="*/ 77 h 161"/>
                  <a:gd name="T50" fmla="*/ 374 w 447"/>
                  <a:gd name="T51" fmla="*/ 116 h 161"/>
                  <a:gd name="T52" fmla="*/ 317 w 447"/>
                  <a:gd name="T53" fmla="*/ 144 h 161"/>
                  <a:gd name="T54" fmla="*/ 256 w 447"/>
                  <a:gd name="T55" fmla="*/ 159 h 161"/>
                  <a:gd name="T56" fmla="*/ 223 w 447"/>
                  <a:gd name="T57" fmla="*/ 161 h 161"/>
                  <a:gd name="T58" fmla="*/ 19 w 447"/>
                  <a:gd name="T59" fmla="*/ 50 h 161"/>
                  <a:gd name="T60" fmla="*/ 62 w 447"/>
                  <a:gd name="T61" fmla="*/ 89 h 161"/>
                  <a:gd name="T62" fmla="*/ 111 w 447"/>
                  <a:gd name="T63" fmla="*/ 120 h 161"/>
                  <a:gd name="T64" fmla="*/ 166 w 447"/>
                  <a:gd name="T65" fmla="*/ 138 h 161"/>
                  <a:gd name="T66" fmla="*/ 223 w 447"/>
                  <a:gd name="T67" fmla="*/ 144 h 161"/>
                  <a:gd name="T68" fmla="*/ 252 w 447"/>
                  <a:gd name="T69" fmla="*/ 142 h 161"/>
                  <a:gd name="T70" fmla="*/ 309 w 447"/>
                  <a:gd name="T71" fmla="*/ 130 h 161"/>
                  <a:gd name="T72" fmla="*/ 362 w 447"/>
                  <a:gd name="T73" fmla="*/ 106 h 161"/>
                  <a:gd name="T74" fmla="*/ 406 w 447"/>
                  <a:gd name="T75" fmla="*/ 70 h 161"/>
                  <a:gd name="T76" fmla="*/ 374 w 447"/>
                  <a:gd name="T77" fmla="*/ 19 h 161"/>
                  <a:gd name="T78" fmla="*/ 358 w 447"/>
                  <a:gd name="T79" fmla="*/ 33 h 161"/>
                  <a:gd name="T80" fmla="*/ 324 w 447"/>
                  <a:gd name="T81" fmla="*/ 57 h 161"/>
                  <a:gd name="T82" fmla="*/ 285 w 447"/>
                  <a:gd name="T83" fmla="*/ 74 h 161"/>
                  <a:gd name="T84" fmla="*/ 244 w 447"/>
                  <a:gd name="T85" fmla="*/ 82 h 161"/>
                  <a:gd name="T86" fmla="*/ 223 w 447"/>
                  <a:gd name="T87" fmla="*/ 84 h 161"/>
                  <a:gd name="T88" fmla="*/ 181 w 447"/>
                  <a:gd name="T89" fmla="*/ 79 h 161"/>
                  <a:gd name="T90" fmla="*/ 142 w 447"/>
                  <a:gd name="T91" fmla="*/ 67 h 161"/>
                  <a:gd name="T92" fmla="*/ 104 w 447"/>
                  <a:gd name="T93" fmla="*/ 46 h 161"/>
                  <a:gd name="T94" fmla="*/ 73 w 447"/>
                  <a:gd name="T95" fmla="*/ 1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47" h="161">
                    <a:moveTo>
                      <a:pt x="223" y="161"/>
                    </a:moveTo>
                    <a:lnTo>
                      <a:pt x="223" y="161"/>
                    </a:lnTo>
                    <a:lnTo>
                      <a:pt x="191" y="159"/>
                    </a:lnTo>
                    <a:lnTo>
                      <a:pt x="159" y="152"/>
                    </a:lnTo>
                    <a:lnTo>
                      <a:pt x="128" y="144"/>
                    </a:lnTo>
                    <a:lnTo>
                      <a:pt x="99" y="132"/>
                    </a:lnTo>
                    <a:lnTo>
                      <a:pt x="72" y="116"/>
                    </a:lnTo>
                    <a:lnTo>
                      <a:pt x="46" y="98"/>
                    </a:lnTo>
                    <a:lnTo>
                      <a:pt x="22" y="77"/>
                    </a:lnTo>
                    <a:lnTo>
                      <a:pt x="2" y="52"/>
                    </a:lnTo>
                    <a:lnTo>
                      <a:pt x="2" y="52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7" y="0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6" y="17"/>
                    </a:lnTo>
                    <a:lnTo>
                      <a:pt x="111" y="31"/>
                    </a:lnTo>
                    <a:lnTo>
                      <a:pt x="128" y="41"/>
                    </a:lnTo>
                    <a:lnTo>
                      <a:pt x="145" y="50"/>
                    </a:lnTo>
                    <a:lnTo>
                      <a:pt x="164" y="58"/>
                    </a:lnTo>
                    <a:lnTo>
                      <a:pt x="183" y="63"/>
                    </a:lnTo>
                    <a:lnTo>
                      <a:pt x="203" y="67"/>
                    </a:lnTo>
                    <a:lnTo>
                      <a:pt x="223" y="67"/>
                    </a:lnTo>
                    <a:lnTo>
                      <a:pt x="223" y="67"/>
                    </a:lnTo>
                    <a:lnTo>
                      <a:pt x="244" y="67"/>
                    </a:lnTo>
                    <a:lnTo>
                      <a:pt x="263" y="63"/>
                    </a:lnTo>
                    <a:lnTo>
                      <a:pt x="283" y="58"/>
                    </a:lnTo>
                    <a:lnTo>
                      <a:pt x="302" y="50"/>
                    </a:lnTo>
                    <a:lnTo>
                      <a:pt x="319" y="41"/>
                    </a:lnTo>
                    <a:lnTo>
                      <a:pt x="336" y="31"/>
                    </a:lnTo>
                    <a:lnTo>
                      <a:pt x="351" y="17"/>
                    </a:lnTo>
                    <a:lnTo>
                      <a:pt x="365" y="4"/>
                    </a:lnTo>
                    <a:lnTo>
                      <a:pt x="365" y="4"/>
                    </a:lnTo>
                    <a:lnTo>
                      <a:pt x="370" y="0"/>
                    </a:lnTo>
                    <a:lnTo>
                      <a:pt x="375" y="2"/>
                    </a:lnTo>
                    <a:lnTo>
                      <a:pt x="443" y="40"/>
                    </a:lnTo>
                    <a:lnTo>
                      <a:pt x="443" y="40"/>
                    </a:lnTo>
                    <a:lnTo>
                      <a:pt x="445" y="43"/>
                    </a:lnTo>
                    <a:lnTo>
                      <a:pt x="447" y="46"/>
                    </a:lnTo>
                    <a:lnTo>
                      <a:pt x="447" y="46"/>
                    </a:lnTo>
                    <a:lnTo>
                      <a:pt x="447" y="50"/>
                    </a:lnTo>
                    <a:lnTo>
                      <a:pt x="445" y="52"/>
                    </a:lnTo>
                    <a:lnTo>
                      <a:pt x="445" y="52"/>
                    </a:lnTo>
                    <a:lnTo>
                      <a:pt x="423" y="77"/>
                    </a:lnTo>
                    <a:lnTo>
                      <a:pt x="399" y="98"/>
                    </a:lnTo>
                    <a:lnTo>
                      <a:pt x="374" y="116"/>
                    </a:lnTo>
                    <a:lnTo>
                      <a:pt x="346" y="132"/>
                    </a:lnTo>
                    <a:lnTo>
                      <a:pt x="317" y="144"/>
                    </a:lnTo>
                    <a:lnTo>
                      <a:pt x="287" y="152"/>
                    </a:lnTo>
                    <a:lnTo>
                      <a:pt x="256" y="159"/>
                    </a:lnTo>
                    <a:lnTo>
                      <a:pt x="223" y="161"/>
                    </a:lnTo>
                    <a:lnTo>
                      <a:pt x="223" y="161"/>
                    </a:lnTo>
                    <a:close/>
                    <a:moveTo>
                      <a:pt x="19" y="50"/>
                    </a:moveTo>
                    <a:lnTo>
                      <a:pt x="19" y="50"/>
                    </a:lnTo>
                    <a:lnTo>
                      <a:pt x="39" y="70"/>
                    </a:lnTo>
                    <a:lnTo>
                      <a:pt x="62" y="89"/>
                    </a:lnTo>
                    <a:lnTo>
                      <a:pt x="85" y="106"/>
                    </a:lnTo>
                    <a:lnTo>
                      <a:pt x="111" y="120"/>
                    </a:lnTo>
                    <a:lnTo>
                      <a:pt x="137" y="130"/>
                    </a:lnTo>
                    <a:lnTo>
                      <a:pt x="166" y="138"/>
                    </a:lnTo>
                    <a:lnTo>
                      <a:pt x="194" y="142"/>
                    </a:lnTo>
                    <a:lnTo>
                      <a:pt x="223" y="144"/>
                    </a:lnTo>
                    <a:lnTo>
                      <a:pt x="223" y="144"/>
                    </a:lnTo>
                    <a:lnTo>
                      <a:pt x="252" y="142"/>
                    </a:lnTo>
                    <a:lnTo>
                      <a:pt x="281" y="138"/>
                    </a:lnTo>
                    <a:lnTo>
                      <a:pt x="309" y="130"/>
                    </a:lnTo>
                    <a:lnTo>
                      <a:pt x="336" y="120"/>
                    </a:lnTo>
                    <a:lnTo>
                      <a:pt x="362" y="106"/>
                    </a:lnTo>
                    <a:lnTo>
                      <a:pt x="384" y="89"/>
                    </a:lnTo>
                    <a:lnTo>
                      <a:pt x="406" y="70"/>
                    </a:lnTo>
                    <a:lnTo>
                      <a:pt x="426" y="50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58" y="33"/>
                    </a:lnTo>
                    <a:lnTo>
                      <a:pt x="341" y="46"/>
                    </a:lnTo>
                    <a:lnTo>
                      <a:pt x="324" y="57"/>
                    </a:lnTo>
                    <a:lnTo>
                      <a:pt x="305" y="67"/>
                    </a:lnTo>
                    <a:lnTo>
                      <a:pt x="285" y="74"/>
                    </a:lnTo>
                    <a:lnTo>
                      <a:pt x="264" y="79"/>
                    </a:lnTo>
                    <a:lnTo>
                      <a:pt x="244" y="82"/>
                    </a:lnTo>
                    <a:lnTo>
                      <a:pt x="223" y="84"/>
                    </a:lnTo>
                    <a:lnTo>
                      <a:pt x="223" y="84"/>
                    </a:lnTo>
                    <a:lnTo>
                      <a:pt x="201" y="82"/>
                    </a:lnTo>
                    <a:lnTo>
                      <a:pt x="181" y="79"/>
                    </a:lnTo>
                    <a:lnTo>
                      <a:pt x="160" y="74"/>
                    </a:lnTo>
                    <a:lnTo>
                      <a:pt x="142" y="67"/>
                    </a:lnTo>
                    <a:lnTo>
                      <a:pt x="123" y="57"/>
                    </a:lnTo>
                    <a:lnTo>
                      <a:pt x="104" y="46"/>
                    </a:lnTo>
                    <a:lnTo>
                      <a:pt x="89" y="33"/>
                    </a:lnTo>
                    <a:lnTo>
                      <a:pt x="73" y="19"/>
                    </a:lnTo>
                    <a:lnTo>
                      <a:pt x="19" y="50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" name="Freeform 148"/>
              <p:cNvSpPr>
                <a:spLocks/>
              </p:cNvSpPr>
              <p:nvPr/>
            </p:nvSpPr>
            <p:spPr bwMode="auto">
              <a:xfrm>
                <a:off x="-3252788" y="7753350"/>
                <a:ext cx="436563" cy="703263"/>
              </a:xfrm>
              <a:custGeom>
                <a:avLst/>
                <a:gdLst>
                  <a:gd name="T0" fmla="*/ 0 w 275"/>
                  <a:gd name="T1" fmla="*/ 0 h 443"/>
                  <a:gd name="T2" fmla="*/ 0 w 275"/>
                  <a:gd name="T3" fmla="*/ 0 h 443"/>
                  <a:gd name="T4" fmla="*/ 0 w 275"/>
                  <a:gd name="T5" fmla="*/ 77 h 443"/>
                  <a:gd name="T6" fmla="*/ 0 w 275"/>
                  <a:gd name="T7" fmla="*/ 77 h 443"/>
                  <a:gd name="T8" fmla="*/ 0 w 275"/>
                  <a:gd name="T9" fmla="*/ 77 h 443"/>
                  <a:gd name="T10" fmla="*/ 21 w 275"/>
                  <a:gd name="T11" fmla="*/ 79 h 443"/>
                  <a:gd name="T12" fmla="*/ 40 w 275"/>
                  <a:gd name="T13" fmla="*/ 82 h 443"/>
                  <a:gd name="T14" fmla="*/ 58 w 275"/>
                  <a:gd name="T15" fmla="*/ 85 h 443"/>
                  <a:gd name="T16" fmla="*/ 77 w 275"/>
                  <a:gd name="T17" fmla="*/ 92 h 443"/>
                  <a:gd name="T18" fmla="*/ 94 w 275"/>
                  <a:gd name="T19" fmla="*/ 101 h 443"/>
                  <a:gd name="T20" fmla="*/ 111 w 275"/>
                  <a:gd name="T21" fmla="*/ 111 h 443"/>
                  <a:gd name="T22" fmla="*/ 125 w 275"/>
                  <a:gd name="T23" fmla="*/ 123 h 443"/>
                  <a:gd name="T24" fmla="*/ 140 w 275"/>
                  <a:gd name="T25" fmla="*/ 135 h 443"/>
                  <a:gd name="T26" fmla="*/ 152 w 275"/>
                  <a:gd name="T27" fmla="*/ 149 h 443"/>
                  <a:gd name="T28" fmla="*/ 164 w 275"/>
                  <a:gd name="T29" fmla="*/ 164 h 443"/>
                  <a:gd name="T30" fmla="*/ 174 w 275"/>
                  <a:gd name="T31" fmla="*/ 181 h 443"/>
                  <a:gd name="T32" fmla="*/ 183 w 275"/>
                  <a:gd name="T33" fmla="*/ 198 h 443"/>
                  <a:gd name="T34" fmla="*/ 188 w 275"/>
                  <a:gd name="T35" fmla="*/ 217 h 443"/>
                  <a:gd name="T36" fmla="*/ 193 w 275"/>
                  <a:gd name="T37" fmla="*/ 235 h 443"/>
                  <a:gd name="T38" fmla="*/ 197 w 275"/>
                  <a:gd name="T39" fmla="*/ 254 h 443"/>
                  <a:gd name="T40" fmla="*/ 198 w 275"/>
                  <a:gd name="T41" fmla="*/ 275 h 443"/>
                  <a:gd name="T42" fmla="*/ 198 w 275"/>
                  <a:gd name="T43" fmla="*/ 275 h 443"/>
                  <a:gd name="T44" fmla="*/ 197 w 275"/>
                  <a:gd name="T45" fmla="*/ 293 h 443"/>
                  <a:gd name="T46" fmla="*/ 195 w 275"/>
                  <a:gd name="T47" fmla="*/ 312 h 443"/>
                  <a:gd name="T48" fmla="*/ 190 w 275"/>
                  <a:gd name="T49" fmla="*/ 329 h 443"/>
                  <a:gd name="T50" fmla="*/ 185 w 275"/>
                  <a:gd name="T51" fmla="*/ 346 h 443"/>
                  <a:gd name="T52" fmla="*/ 178 w 275"/>
                  <a:gd name="T53" fmla="*/ 362 h 443"/>
                  <a:gd name="T54" fmla="*/ 169 w 275"/>
                  <a:gd name="T55" fmla="*/ 377 h 443"/>
                  <a:gd name="T56" fmla="*/ 159 w 275"/>
                  <a:gd name="T57" fmla="*/ 392 h 443"/>
                  <a:gd name="T58" fmla="*/ 149 w 275"/>
                  <a:gd name="T59" fmla="*/ 406 h 443"/>
                  <a:gd name="T60" fmla="*/ 215 w 275"/>
                  <a:gd name="T61" fmla="*/ 443 h 443"/>
                  <a:gd name="T62" fmla="*/ 215 w 275"/>
                  <a:gd name="T63" fmla="*/ 443 h 443"/>
                  <a:gd name="T64" fmla="*/ 229 w 275"/>
                  <a:gd name="T65" fmla="*/ 426 h 443"/>
                  <a:gd name="T66" fmla="*/ 241 w 275"/>
                  <a:gd name="T67" fmla="*/ 408 h 443"/>
                  <a:gd name="T68" fmla="*/ 251 w 275"/>
                  <a:gd name="T69" fmla="*/ 387 h 443"/>
                  <a:gd name="T70" fmla="*/ 260 w 275"/>
                  <a:gd name="T71" fmla="*/ 367 h 443"/>
                  <a:gd name="T72" fmla="*/ 265 w 275"/>
                  <a:gd name="T73" fmla="*/ 345 h 443"/>
                  <a:gd name="T74" fmla="*/ 270 w 275"/>
                  <a:gd name="T75" fmla="*/ 322 h 443"/>
                  <a:gd name="T76" fmla="*/ 273 w 275"/>
                  <a:gd name="T77" fmla="*/ 299 h 443"/>
                  <a:gd name="T78" fmla="*/ 275 w 275"/>
                  <a:gd name="T79" fmla="*/ 275 h 443"/>
                  <a:gd name="T80" fmla="*/ 275 w 275"/>
                  <a:gd name="T81" fmla="*/ 275 h 443"/>
                  <a:gd name="T82" fmla="*/ 273 w 275"/>
                  <a:gd name="T83" fmla="*/ 247 h 443"/>
                  <a:gd name="T84" fmla="*/ 268 w 275"/>
                  <a:gd name="T85" fmla="*/ 220 h 443"/>
                  <a:gd name="T86" fmla="*/ 261 w 275"/>
                  <a:gd name="T87" fmla="*/ 193 h 443"/>
                  <a:gd name="T88" fmla="*/ 253 w 275"/>
                  <a:gd name="T89" fmla="*/ 167 h 443"/>
                  <a:gd name="T90" fmla="*/ 241 w 275"/>
                  <a:gd name="T91" fmla="*/ 143 h 443"/>
                  <a:gd name="T92" fmla="*/ 227 w 275"/>
                  <a:gd name="T93" fmla="*/ 121 h 443"/>
                  <a:gd name="T94" fmla="*/ 212 w 275"/>
                  <a:gd name="T95" fmla="*/ 101 h 443"/>
                  <a:gd name="T96" fmla="*/ 195 w 275"/>
                  <a:gd name="T97" fmla="*/ 80 h 443"/>
                  <a:gd name="T98" fmla="*/ 174 w 275"/>
                  <a:gd name="T99" fmla="*/ 63 h 443"/>
                  <a:gd name="T100" fmla="*/ 154 w 275"/>
                  <a:gd name="T101" fmla="*/ 48 h 443"/>
                  <a:gd name="T102" fmla="*/ 130 w 275"/>
                  <a:gd name="T103" fmla="*/ 34 h 443"/>
                  <a:gd name="T104" fmla="*/ 106 w 275"/>
                  <a:gd name="T105" fmla="*/ 22 h 443"/>
                  <a:gd name="T106" fmla="*/ 82 w 275"/>
                  <a:gd name="T107" fmla="*/ 12 h 443"/>
                  <a:gd name="T108" fmla="*/ 55 w 275"/>
                  <a:gd name="T109" fmla="*/ 5 h 443"/>
                  <a:gd name="T110" fmla="*/ 28 w 275"/>
                  <a:gd name="T111" fmla="*/ 2 h 443"/>
                  <a:gd name="T112" fmla="*/ 0 w 275"/>
                  <a:gd name="T113" fmla="*/ 0 h 443"/>
                  <a:gd name="T114" fmla="*/ 0 w 275"/>
                  <a:gd name="T115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75" h="443">
                    <a:moveTo>
                      <a:pt x="0" y="0"/>
                    </a:moveTo>
                    <a:lnTo>
                      <a:pt x="0" y="0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21" y="79"/>
                    </a:lnTo>
                    <a:lnTo>
                      <a:pt x="40" y="82"/>
                    </a:lnTo>
                    <a:lnTo>
                      <a:pt x="58" y="85"/>
                    </a:lnTo>
                    <a:lnTo>
                      <a:pt x="77" y="92"/>
                    </a:lnTo>
                    <a:lnTo>
                      <a:pt x="94" y="101"/>
                    </a:lnTo>
                    <a:lnTo>
                      <a:pt x="111" y="111"/>
                    </a:lnTo>
                    <a:lnTo>
                      <a:pt x="125" y="123"/>
                    </a:lnTo>
                    <a:lnTo>
                      <a:pt x="140" y="135"/>
                    </a:lnTo>
                    <a:lnTo>
                      <a:pt x="152" y="149"/>
                    </a:lnTo>
                    <a:lnTo>
                      <a:pt x="164" y="164"/>
                    </a:lnTo>
                    <a:lnTo>
                      <a:pt x="174" y="181"/>
                    </a:lnTo>
                    <a:lnTo>
                      <a:pt x="183" y="198"/>
                    </a:lnTo>
                    <a:lnTo>
                      <a:pt x="188" y="217"/>
                    </a:lnTo>
                    <a:lnTo>
                      <a:pt x="193" y="235"/>
                    </a:lnTo>
                    <a:lnTo>
                      <a:pt x="197" y="254"/>
                    </a:lnTo>
                    <a:lnTo>
                      <a:pt x="198" y="275"/>
                    </a:lnTo>
                    <a:lnTo>
                      <a:pt x="198" y="275"/>
                    </a:lnTo>
                    <a:lnTo>
                      <a:pt x="197" y="293"/>
                    </a:lnTo>
                    <a:lnTo>
                      <a:pt x="195" y="312"/>
                    </a:lnTo>
                    <a:lnTo>
                      <a:pt x="190" y="329"/>
                    </a:lnTo>
                    <a:lnTo>
                      <a:pt x="185" y="346"/>
                    </a:lnTo>
                    <a:lnTo>
                      <a:pt x="178" y="362"/>
                    </a:lnTo>
                    <a:lnTo>
                      <a:pt x="169" y="377"/>
                    </a:lnTo>
                    <a:lnTo>
                      <a:pt x="159" y="392"/>
                    </a:lnTo>
                    <a:lnTo>
                      <a:pt x="149" y="406"/>
                    </a:lnTo>
                    <a:lnTo>
                      <a:pt x="215" y="443"/>
                    </a:lnTo>
                    <a:lnTo>
                      <a:pt x="215" y="443"/>
                    </a:lnTo>
                    <a:lnTo>
                      <a:pt x="229" y="426"/>
                    </a:lnTo>
                    <a:lnTo>
                      <a:pt x="241" y="408"/>
                    </a:lnTo>
                    <a:lnTo>
                      <a:pt x="251" y="387"/>
                    </a:lnTo>
                    <a:lnTo>
                      <a:pt x="260" y="367"/>
                    </a:lnTo>
                    <a:lnTo>
                      <a:pt x="265" y="345"/>
                    </a:lnTo>
                    <a:lnTo>
                      <a:pt x="270" y="322"/>
                    </a:lnTo>
                    <a:lnTo>
                      <a:pt x="273" y="299"/>
                    </a:lnTo>
                    <a:lnTo>
                      <a:pt x="275" y="275"/>
                    </a:lnTo>
                    <a:lnTo>
                      <a:pt x="275" y="275"/>
                    </a:lnTo>
                    <a:lnTo>
                      <a:pt x="273" y="247"/>
                    </a:lnTo>
                    <a:lnTo>
                      <a:pt x="268" y="220"/>
                    </a:lnTo>
                    <a:lnTo>
                      <a:pt x="261" y="193"/>
                    </a:lnTo>
                    <a:lnTo>
                      <a:pt x="253" y="167"/>
                    </a:lnTo>
                    <a:lnTo>
                      <a:pt x="241" y="143"/>
                    </a:lnTo>
                    <a:lnTo>
                      <a:pt x="227" y="121"/>
                    </a:lnTo>
                    <a:lnTo>
                      <a:pt x="212" y="101"/>
                    </a:lnTo>
                    <a:lnTo>
                      <a:pt x="195" y="80"/>
                    </a:lnTo>
                    <a:lnTo>
                      <a:pt x="174" y="63"/>
                    </a:lnTo>
                    <a:lnTo>
                      <a:pt x="154" y="48"/>
                    </a:lnTo>
                    <a:lnTo>
                      <a:pt x="130" y="34"/>
                    </a:lnTo>
                    <a:lnTo>
                      <a:pt x="106" y="22"/>
                    </a:lnTo>
                    <a:lnTo>
                      <a:pt x="82" y="12"/>
                    </a:lnTo>
                    <a:lnTo>
                      <a:pt x="55" y="5"/>
                    </a:lnTo>
                    <a:lnTo>
                      <a:pt x="28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C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" name="Freeform 149"/>
              <p:cNvSpPr>
                <a:spLocks noEditPoints="1"/>
              </p:cNvSpPr>
              <p:nvPr/>
            </p:nvSpPr>
            <p:spPr bwMode="auto">
              <a:xfrm>
                <a:off x="-3265488" y="7740650"/>
                <a:ext cx="460375" cy="730250"/>
              </a:xfrm>
              <a:custGeom>
                <a:avLst/>
                <a:gdLst>
                  <a:gd name="T0" fmla="*/ 220 w 290"/>
                  <a:gd name="T1" fmla="*/ 460 h 460"/>
                  <a:gd name="T2" fmla="*/ 150 w 290"/>
                  <a:gd name="T3" fmla="*/ 417 h 460"/>
                  <a:gd name="T4" fmla="*/ 148 w 290"/>
                  <a:gd name="T5" fmla="*/ 411 h 460"/>
                  <a:gd name="T6" fmla="*/ 162 w 290"/>
                  <a:gd name="T7" fmla="*/ 395 h 460"/>
                  <a:gd name="T8" fmla="*/ 186 w 290"/>
                  <a:gd name="T9" fmla="*/ 349 h 460"/>
                  <a:gd name="T10" fmla="*/ 198 w 290"/>
                  <a:gd name="T11" fmla="*/ 300 h 460"/>
                  <a:gd name="T12" fmla="*/ 196 w 290"/>
                  <a:gd name="T13" fmla="*/ 264 h 460"/>
                  <a:gd name="T14" fmla="*/ 182 w 290"/>
                  <a:gd name="T15" fmla="*/ 209 h 460"/>
                  <a:gd name="T16" fmla="*/ 155 w 290"/>
                  <a:gd name="T17" fmla="*/ 162 h 460"/>
                  <a:gd name="T18" fmla="*/ 114 w 290"/>
                  <a:gd name="T19" fmla="*/ 126 h 460"/>
                  <a:gd name="T20" fmla="*/ 65 w 290"/>
                  <a:gd name="T21" fmla="*/ 102 h 460"/>
                  <a:gd name="T22" fmla="*/ 8 w 290"/>
                  <a:gd name="T23" fmla="*/ 93 h 460"/>
                  <a:gd name="T24" fmla="*/ 2 w 290"/>
                  <a:gd name="T25" fmla="*/ 90 h 460"/>
                  <a:gd name="T26" fmla="*/ 0 w 290"/>
                  <a:gd name="T27" fmla="*/ 8 h 460"/>
                  <a:gd name="T28" fmla="*/ 2 w 290"/>
                  <a:gd name="T29" fmla="*/ 3 h 460"/>
                  <a:gd name="T30" fmla="*/ 8 w 290"/>
                  <a:gd name="T31" fmla="*/ 0 h 460"/>
                  <a:gd name="T32" fmla="*/ 92 w 290"/>
                  <a:gd name="T33" fmla="*/ 13 h 460"/>
                  <a:gd name="T34" fmla="*/ 165 w 290"/>
                  <a:gd name="T35" fmla="*/ 49 h 460"/>
                  <a:gd name="T36" fmla="*/ 227 w 290"/>
                  <a:gd name="T37" fmla="*/ 104 h 460"/>
                  <a:gd name="T38" fmla="*/ 268 w 290"/>
                  <a:gd name="T39" fmla="*/ 174 h 460"/>
                  <a:gd name="T40" fmla="*/ 290 w 290"/>
                  <a:gd name="T41" fmla="*/ 254 h 460"/>
                  <a:gd name="T42" fmla="*/ 290 w 290"/>
                  <a:gd name="T43" fmla="*/ 307 h 460"/>
                  <a:gd name="T44" fmla="*/ 274 w 290"/>
                  <a:gd name="T45" fmla="*/ 375 h 460"/>
                  <a:gd name="T46" fmla="*/ 244 w 290"/>
                  <a:gd name="T47" fmla="*/ 438 h 460"/>
                  <a:gd name="T48" fmla="*/ 227 w 290"/>
                  <a:gd name="T49" fmla="*/ 460 h 460"/>
                  <a:gd name="T50" fmla="*/ 169 w 290"/>
                  <a:gd name="T51" fmla="*/ 411 h 460"/>
                  <a:gd name="T52" fmla="*/ 234 w 290"/>
                  <a:gd name="T53" fmla="*/ 424 h 460"/>
                  <a:gd name="T54" fmla="*/ 261 w 290"/>
                  <a:gd name="T55" fmla="*/ 366 h 460"/>
                  <a:gd name="T56" fmla="*/ 273 w 290"/>
                  <a:gd name="T57" fmla="*/ 305 h 460"/>
                  <a:gd name="T58" fmla="*/ 273 w 290"/>
                  <a:gd name="T59" fmla="*/ 255 h 460"/>
                  <a:gd name="T60" fmla="*/ 254 w 290"/>
                  <a:gd name="T61" fmla="*/ 180 h 460"/>
                  <a:gd name="T62" fmla="*/ 215 w 290"/>
                  <a:gd name="T63" fmla="*/ 116 h 460"/>
                  <a:gd name="T64" fmla="*/ 160 w 290"/>
                  <a:gd name="T65" fmla="*/ 64 h 460"/>
                  <a:gd name="T66" fmla="*/ 94 w 290"/>
                  <a:gd name="T67" fmla="*/ 30 h 460"/>
                  <a:gd name="T68" fmla="*/ 15 w 290"/>
                  <a:gd name="T69" fmla="*/ 17 h 460"/>
                  <a:gd name="T70" fmla="*/ 36 w 290"/>
                  <a:gd name="T71" fmla="*/ 80 h 460"/>
                  <a:gd name="T72" fmla="*/ 94 w 290"/>
                  <a:gd name="T73" fmla="*/ 95 h 460"/>
                  <a:gd name="T74" fmla="*/ 141 w 290"/>
                  <a:gd name="T75" fmla="*/ 128 h 460"/>
                  <a:gd name="T76" fmla="*/ 181 w 290"/>
                  <a:gd name="T77" fmla="*/ 170 h 460"/>
                  <a:gd name="T78" fmla="*/ 205 w 290"/>
                  <a:gd name="T79" fmla="*/ 223 h 460"/>
                  <a:gd name="T80" fmla="*/ 213 w 290"/>
                  <a:gd name="T81" fmla="*/ 283 h 460"/>
                  <a:gd name="T82" fmla="*/ 211 w 290"/>
                  <a:gd name="T83" fmla="*/ 317 h 460"/>
                  <a:gd name="T84" fmla="*/ 196 w 290"/>
                  <a:gd name="T85" fmla="*/ 366 h 460"/>
                  <a:gd name="T86" fmla="*/ 169 w 290"/>
                  <a:gd name="T87" fmla="*/ 411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0" h="460">
                    <a:moveTo>
                      <a:pt x="223" y="460"/>
                    </a:moveTo>
                    <a:lnTo>
                      <a:pt x="223" y="460"/>
                    </a:lnTo>
                    <a:lnTo>
                      <a:pt x="220" y="460"/>
                    </a:lnTo>
                    <a:lnTo>
                      <a:pt x="152" y="421"/>
                    </a:lnTo>
                    <a:lnTo>
                      <a:pt x="152" y="421"/>
                    </a:lnTo>
                    <a:lnTo>
                      <a:pt x="150" y="417"/>
                    </a:lnTo>
                    <a:lnTo>
                      <a:pt x="148" y="414"/>
                    </a:lnTo>
                    <a:lnTo>
                      <a:pt x="148" y="414"/>
                    </a:lnTo>
                    <a:lnTo>
                      <a:pt x="148" y="411"/>
                    </a:lnTo>
                    <a:lnTo>
                      <a:pt x="150" y="409"/>
                    </a:lnTo>
                    <a:lnTo>
                      <a:pt x="150" y="409"/>
                    </a:lnTo>
                    <a:lnTo>
                      <a:pt x="162" y="395"/>
                    </a:lnTo>
                    <a:lnTo>
                      <a:pt x="170" y="380"/>
                    </a:lnTo>
                    <a:lnTo>
                      <a:pt x="179" y="366"/>
                    </a:lnTo>
                    <a:lnTo>
                      <a:pt x="186" y="349"/>
                    </a:lnTo>
                    <a:lnTo>
                      <a:pt x="191" y="334"/>
                    </a:lnTo>
                    <a:lnTo>
                      <a:pt x="194" y="317"/>
                    </a:lnTo>
                    <a:lnTo>
                      <a:pt x="198" y="300"/>
                    </a:lnTo>
                    <a:lnTo>
                      <a:pt x="198" y="283"/>
                    </a:lnTo>
                    <a:lnTo>
                      <a:pt x="198" y="283"/>
                    </a:lnTo>
                    <a:lnTo>
                      <a:pt x="196" y="264"/>
                    </a:lnTo>
                    <a:lnTo>
                      <a:pt x="194" y="245"/>
                    </a:lnTo>
                    <a:lnTo>
                      <a:pt x="189" y="226"/>
                    </a:lnTo>
                    <a:lnTo>
                      <a:pt x="182" y="209"/>
                    </a:lnTo>
                    <a:lnTo>
                      <a:pt x="176" y="192"/>
                    </a:lnTo>
                    <a:lnTo>
                      <a:pt x="165" y="177"/>
                    </a:lnTo>
                    <a:lnTo>
                      <a:pt x="155" y="162"/>
                    </a:lnTo>
                    <a:lnTo>
                      <a:pt x="141" y="148"/>
                    </a:lnTo>
                    <a:lnTo>
                      <a:pt x="128" y="136"/>
                    </a:lnTo>
                    <a:lnTo>
                      <a:pt x="114" y="126"/>
                    </a:lnTo>
                    <a:lnTo>
                      <a:pt x="99" y="116"/>
                    </a:lnTo>
                    <a:lnTo>
                      <a:pt x="82" y="109"/>
                    </a:lnTo>
                    <a:lnTo>
                      <a:pt x="65" y="102"/>
                    </a:lnTo>
                    <a:lnTo>
                      <a:pt x="46" y="97"/>
                    </a:lnTo>
                    <a:lnTo>
                      <a:pt x="27" y="93"/>
                    </a:lnTo>
                    <a:lnTo>
                      <a:pt x="8" y="93"/>
                    </a:lnTo>
                    <a:lnTo>
                      <a:pt x="8" y="93"/>
                    </a:lnTo>
                    <a:lnTo>
                      <a:pt x="5" y="92"/>
                    </a:lnTo>
                    <a:lnTo>
                      <a:pt x="2" y="90"/>
                    </a:lnTo>
                    <a:lnTo>
                      <a:pt x="0" y="88"/>
                    </a:lnTo>
                    <a:lnTo>
                      <a:pt x="0" y="8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37" y="1"/>
                    </a:lnTo>
                    <a:lnTo>
                      <a:pt x="65" y="6"/>
                    </a:lnTo>
                    <a:lnTo>
                      <a:pt x="92" y="13"/>
                    </a:lnTo>
                    <a:lnTo>
                      <a:pt x="118" y="24"/>
                    </a:lnTo>
                    <a:lnTo>
                      <a:pt x="143" y="34"/>
                    </a:lnTo>
                    <a:lnTo>
                      <a:pt x="165" y="49"/>
                    </a:lnTo>
                    <a:lnTo>
                      <a:pt x="188" y="64"/>
                    </a:lnTo>
                    <a:lnTo>
                      <a:pt x="208" y="83"/>
                    </a:lnTo>
                    <a:lnTo>
                      <a:pt x="227" y="104"/>
                    </a:lnTo>
                    <a:lnTo>
                      <a:pt x="242" y="126"/>
                    </a:lnTo>
                    <a:lnTo>
                      <a:pt x="256" y="148"/>
                    </a:lnTo>
                    <a:lnTo>
                      <a:pt x="268" y="174"/>
                    </a:lnTo>
                    <a:lnTo>
                      <a:pt x="278" y="199"/>
                    </a:lnTo>
                    <a:lnTo>
                      <a:pt x="285" y="226"/>
                    </a:lnTo>
                    <a:lnTo>
                      <a:pt x="290" y="254"/>
                    </a:lnTo>
                    <a:lnTo>
                      <a:pt x="290" y="283"/>
                    </a:lnTo>
                    <a:lnTo>
                      <a:pt x="290" y="283"/>
                    </a:lnTo>
                    <a:lnTo>
                      <a:pt x="290" y="307"/>
                    </a:lnTo>
                    <a:lnTo>
                      <a:pt x="286" y="330"/>
                    </a:lnTo>
                    <a:lnTo>
                      <a:pt x="281" y="353"/>
                    </a:lnTo>
                    <a:lnTo>
                      <a:pt x="274" y="375"/>
                    </a:lnTo>
                    <a:lnTo>
                      <a:pt x="266" y="397"/>
                    </a:lnTo>
                    <a:lnTo>
                      <a:pt x="256" y="417"/>
                    </a:lnTo>
                    <a:lnTo>
                      <a:pt x="244" y="438"/>
                    </a:lnTo>
                    <a:lnTo>
                      <a:pt x="230" y="457"/>
                    </a:lnTo>
                    <a:lnTo>
                      <a:pt x="230" y="457"/>
                    </a:lnTo>
                    <a:lnTo>
                      <a:pt x="227" y="460"/>
                    </a:lnTo>
                    <a:lnTo>
                      <a:pt x="223" y="460"/>
                    </a:lnTo>
                    <a:lnTo>
                      <a:pt x="223" y="460"/>
                    </a:lnTo>
                    <a:close/>
                    <a:moveTo>
                      <a:pt x="169" y="411"/>
                    </a:moveTo>
                    <a:lnTo>
                      <a:pt x="222" y="441"/>
                    </a:lnTo>
                    <a:lnTo>
                      <a:pt x="222" y="441"/>
                    </a:lnTo>
                    <a:lnTo>
                      <a:pt x="234" y="424"/>
                    </a:lnTo>
                    <a:lnTo>
                      <a:pt x="244" y="405"/>
                    </a:lnTo>
                    <a:lnTo>
                      <a:pt x="254" y="387"/>
                    </a:lnTo>
                    <a:lnTo>
                      <a:pt x="261" y="366"/>
                    </a:lnTo>
                    <a:lnTo>
                      <a:pt x="268" y="346"/>
                    </a:lnTo>
                    <a:lnTo>
                      <a:pt x="271" y="325"/>
                    </a:lnTo>
                    <a:lnTo>
                      <a:pt x="273" y="305"/>
                    </a:lnTo>
                    <a:lnTo>
                      <a:pt x="274" y="283"/>
                    </a:lnTo>
                    <a:lnTo>
                      <a:pt x="274" y="283"/>
                    </a:lnTo>
                    <a:lnTo>
                      <a:pt x="273" y="255"/>
                    </a:lnTo>
                    <a:lnTo>
                      <a:pt x="269" y="230"/>
                    </a:lnTo>
                    <a:lnTo>
                      <a:pt x="263" y="204"/>
                    </a:lnTo>
                    <a:lnTo>
                      <a:pt x="254" y="180"/>
                    </a:lnTo>
                    <a:lnTo>
                      <a:pt x="244" y="158"/>
                    </a:lnTo>
                    <a:lnTo>
                      <a:pt x="230" y="136"/>
                    </a:lnTo>
                    <a:lnTo>
                      <a:pt x="215" y="116"/>
                    </a:lnTo>
                    <a:lnTo>
                      <a:pt x="199" y="97"/>
                    </a:lnTo>
                    <a:lnTo>
                      <a:pt x="181" y="80"/>
                    </a:lnTo>
                    <a:lnTo>
                      <a:pt x="160" y="64"/>
                    </a:lnTo>
                    <a:lnTo>
                      <a:pt x="140" y="51"/>
                    </a:lnTo>
                    <a:lnTo>
                      <a:pt x="118" y="39"/>
                    </a:lnTo>
                    <a:lnTo>
                      <a:pt x="94" y="30"/>
                    </a:lnTo>
                    <a:lnTo>
                      <a:pt x="68" y="24"/>
                    </a:lnTo>
                    <a:lnTo>
                      <a:pt x="43" y="18"/>
                    </a:lnTo>
                    <a:lnTo>
                      <a:pt x="15" y="17"/>
                    </a:lnTo>
                    <a:lnTo>
                      <a:pt x="15" y="78"/>
                    </a:lnTo>
                    <a:lnTo>
                      <a:pt x="15" y="78"/>
                    </a:lnTo>
                    <a:lnTo>
                      <a:pt x="36" y="80"/>
                    </a:lnTo>
                    <a:lnTo>
                      <a:pt x="56" y="83"/>
                    </a:lnTo>
                    <a:lnTo>
                      <a:pt x="75" y="88"/>
                    </a:lnTo>
                    <a:lnTo>
                      <a:pt x="94" y="95"/>
                    </a:lnTo>
                    <a:lnTo>
                      <a:pt x="111" y="105"/>
                    </a:lnTo>
                    <a:lnTo>
                      <a:pt x="126" y="116"/>
                    </a:lnTo>
                    <a:lnTo>
                      <a:pt x="141" y="128"/>
                    </a:lnTo>
                    <a:lnTo>
                      <a:pt x="157" y="139"/>
                    </a:lnTo>
                    <a:lnTo>
                      <a:pt x="169" y="155"/>
                    </a:lnTo>
                    <a:lnTo>
                      <a:pt x="181" y="170"/>
                    </a:lnTo>
                    <a:lnTo>
                      <a:pt x="189" y="187"/>
                    </a:lnTo>
                    <a:lnTo>
                      <a:pt x="198" y="204"/>
                    </a:lnTo>
                    <a:lnTo>
                      <a:pt x="205" y="223"/>
                    </a:lnTo>
                    <a:lnTo>
                      <a:pt x="210" y="242"/>
                    </a:lnTo>
                    <a:lnTo>
                      <a:pt x="213" y="262"/>
                    </a:lnTo>
                    <a:lnTo>
                      <a:pt x="213" y="283"/>
                    </a:lnTo>
                    <a:lnTo>
                      <a:pt x="213" y="283"/>
                    </a:lnTo>
                    <a:lnTo>
                      <a:pt x="213" y="300"/>
                    </a:lnTo>
                    <a:lnTo>
                      <a:pt x="211" y="317"/>
                    </a:lnTo>
                    <a:lnTo>
                      <a:pt x="208" y="334"/>
                    </a:lnTo>
                    <a:lnTo>
                      <a:pt x="203" y="351"/>
                    </a:lnTo>
                    <a:lnTo>
                      <a:pt x="196" y="366"/>
                    </a:lnTo>
                    <a:lnTo>
                      <a:pt x="188" y="382"/>
                    </a:lnTo>
                    <a:lnTo>
                      <a:pt x="179" y="397"/>
                    </a:lnTo>
                    <a:lnTo>
                      <a:pt x="169" y="411"/>
                    </a:lnTo>
                    <a:lnTo>
                      <a:pt x="169" y="411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" name="Freeform 150"/>
              <p:cNvSpPr>
                <a:spLocks/>
              </p:cNvSpPr>
              <p:nvPr/>
            </p:nvSpPr>
            <p:spPr bwMode="auto">
              <a:xfrm>
                <a:off x="-3444876" y="7926388"/>
                <a:ext cx="382588" cy="530225"/>
              </a:xfrm>
              <a:custGeom>
                <a:avLst/>
                <a:gdLst>
                  <a:gd name="T0" fmla="*/ 241 w 241"/>
                  <a:gd name="T1" fmla="*/ 167 h 334"/>
                  <a:gd name="T2" fmla="*/ 241 w 241"/>
                  <a:gd name="T3" fmla="*/ 167 h 334"/>
                  <a:gd name="T4" fmla="*/ 241 w 241"/>
                  <a:gd name="T5" fmla="*/ 184 h 334"/>
                  <a:gd name="T6" fmla="*/ 236 w 241"/>
                  <a:gd name="T7" fmla="*/ 201 h 334"/>
                  <a:gd name="T8" fmla="*/ 231 w 241"/>
                  <a:gd name="T9" fmla="*/ 219 h 334"/>
                  <a:gd name="T10" fmla="*/ 222 w 241"/>
                  <a:gd name="T11" fmla="*/ 234 h 334"/>
                  <a:gd name="T12" fmla="*/ 214 w 241"/>
                  <a:gd name="T13" fmla="*/ 247 h 334"/>
                  <a:gd name="T14" fmla="*/ 203 w 241"/>
                  <a:gd name="T15" fmla="*/ 261 h 334"/>
                  <a:gd name="T16" fmla="*/ 181 w 241"/>
                  <a:gd name="T17" fmla="*/ 287 h 334"/>
                  <a:gd name="T18" fmla="*/ 159 w 241"/>
                  <a:gd name="T19" fmla="*/ 307 h 334"/>
                  <a:gd name="T20" fmla="*/ 140 w 241"/>
                  <a:gd name="T21" fmla="*/ 322 h 334"/>
                  <a:gd name="T22" fmla="*/ 121 w 241"/>
                  <a:gd name="T23" fmla="*/ 334 h 334"/>
                  <a:gd name="T24" fmla="*/ 121 w 241"/>
                  <a:gd name="T25" fmla="*/ 334 h 334"/>
                  <a:gd name="T26" fmla="*/ 103 w 241"/>
                  <a:gd name="T27" fmla="*/ 322 h 334"/>
                  <a:gd name="T28" fmla="*/ 82 w 241"/>
                  <a:gd name="T29" fmla="*/ 307 h 334"/>
                  <a:gd name="T30" fmla="*/ 60 w 241"/>
                  <a:gd name="T31" fmla="*/ 287 h 334"/>
                  <a:gd name="T32" fmla="*/ 38 w 241"/>
                  <a:gd name="T33" fmla="*/ 261 h 334"/>
                  <a:gd name="T34" fmla="*/ 28 w 241"/>
                  <a:gd name="T35" fmla="*/ 247 h 334"/>
                  <a:gd name="T36" fmla="*/ 19 w 241"/>
                  <a:gd name="T37" fmla="*/ 234 h 334"/>
                  <a:gd name="T38" fmla="*/ 12 w 241"/>
                  <a:gd name="T39" fmla="*/ 219 h 334"/>
                  <a:gd name="T40" fmla="*/ 6 w 241"/>
                  <a:gd name="T41" fmla="*/ 201 h 334"/>
                  <a:gd name="T42" fmla="*/ 2 w 241"/>
                  <a:gd name="T43" fmla="*/ 184 h 334"/>
                  <a:gd name="T44" fmla="*/ 0 w 241"/>
                  <a:gd name="T45" fmla="*/ 167 h 334"/>
                  <a:gd name="T46" fmla="*/ 0 w 241"/>
                  <a:gd name="T47" fmla="*/ 167 h 334"/>
                  <a:gd name="T48" fmla="*/ 2 w 241"/>
                  <a:gd name="T49" fmla="*/ 150 h 334"/>
                  <a:gd name="T50" fmla="*/ 6 w 241"/>
                  <a:gd name="T51" fmla="*/ 135 h 334"/>
                  <a:gd name="T52" fmla="*/ 12 w 241"/>
                  <a:gd name="T53" fmla="*/ 118 h 334"/>
                  <a:gd name="T54" fmla="*/ 19 w 241"/>
                  <a:gd name="T55" fmla="*/ 103 h 334"/>
                  <a:gd name="T56" fmla="*/ 28 w 241"/>
                  <a:gd name="T57" fmla="*/ 89 h 334"/>
                  <a:gd name="T58" fmla="*/ 38 w 241"/>
                  <a:gd name="T59" fmla="*/ 74 h 334"/>
                  <a:gd name="T60" fmla="*/ 60 w 241"/>
                  <a:gd name="T61" fmla="*/ 50 h 334"/>
                  <a:gd name="T62" fmla="*/ 82 w 241"/>
                  <a:gd name="T63" fmla="*/ 29 h 334"/>
                  <a:gd name="T64" fmla="*/ 103 w 241"/>
                  <a:gd name="T65" fmla="*/ 14 h 334"/>
                  <a:gd name="T66" fmla="*/ 121 w 241"/>
                  <a:gd name="T67" fmla="*/ 0 h 334"/>
                  <a:gd name="T68" fmla="*/ 121 w 241"/>
                  <a:gd name="T69" fmla="*/ 0 h 334"/>
                  <a:gd name="T70" fmla="*/ 140 w 241"/>
                  <a:gd name="T71" fmla="*/ 14 h 334"/>
                  <a:gd name="T72" fmla="*/ 159 w 241"/>
                  <a:gd name="T73" fmla="*/ 29 h 334"/>
                  <a:gd name="T74" fmla="*/ 181 w 241"/>
                  <a:gd name="T75" fmla="*/ 50 h 334"/>
                  <a:gd name="T76" fmla="*/ 203 w 241"/>
                  <a:gd name="T77" fmla="*/ 74 h 334"/>
                  <a:gd name="T78" fmla="*/ 214 w 241"/>
                  <a:gd name="T79" fmla="*/ 89 h 334"/>
                  <a:gd name="T80" fmla="*/ 222 w 241"/>
                  <a:gd name="T81" fmla="*/ 103 h 334"/>
                  <a:gd name="T82" fmla="*/ 231 w 241"/>
                  <a:gd name="T83" fmla="*/ 118 h 334"/>
                  <a:gd name="T84" fmla="*/ 236 w 241"/>
                  <a:gd name="T85" fmla="*/ 135 h 334"/>
                  <a:gd name="T86" fmla="*/ 241 w 241"/>
                  <a:gd name="T87" fmla="*/ 150 h 334"/>
                  <a:gd name="T88" fmla="*/ 241 w 241"/>
                  <a:gd name="T89" fmla="*/ 167 h 334"/>
                  <a:gd name="T90" fmla="*/ 241 w 241"/>
                  <a:gd name="T91" fmla="*/ 167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41" h="334">
                    <a:moveTo>
                      <a:pt x="241" y="167"/>
                    </a:moveTo>
                    <a:lnTo>
                      <a:pt x="241" y="167"/>
                    </a:lnTo>
                    <a:lnTo>
                      <a:pt x="241" y="184"/>
                    </a:lnTo>
                    <a:lnTo>
                      <a:pt x="236" y="201"/>
                    </a:lnTo>
                    <a:lnTo>
                      <a:pt x="231" y="219"/>
                    </a:lnTo>
                    <a:lnTo>
                      <a:pt x="222" y="234"/>
                    </a:lnTo>
                    <a:lnTo>
                      <a:pt x="214" y="247"/>
                    </a:lnTo>
                    <a:lnTo>
                      <a:pt x="203" y="261"/>
                    </a:lnTo>
                    <a:lnTo>
                      <a:pt x="181" y="287"/>
                    </a:lnTo>
                    <a:lnTo>
                      <a:pt x="159" y="307"/>
                    </a:lnTo>
                    <a:lnTo>
                      <a:pt x="140" y="322"/>
                    </a:lnTo>
                    <a:lnTo>
                      <a:pt x="121" y="334"/>
                    </a:lnTo>
                    <a:lnTo>
                      <a:pt x="121" y="334"/>
                    </a:lnTo>
                    <a:lnTo>
                      <a:pt x="103" y="322"/>
                    </a:lnTo>
                    <a:lnTo>
                      <a:pt x="82" y="307"/>
                    </a:lnTo>
                    <a:lnTo>
                      <a:pt x="60" y="287"/>
                    </a:lnTo>
                    <a:lnTo>
                      <a:pt x="38" y="261"/>
                    </a:lnTo>
                    <a:lnTo>
                      <a:pt x="28" y="247"/>
                    </a:lnTo>
                    <a:lnTo>
                      <a:pt x="19" y="234"/>
                    </a:lnTo>
                    <a:lnTo>
                      <a:pt x="12" y="219"/>
                    </a:lnTo>
                    <a:lnTo>
                      <a:pt x="6" y="201"/>
                    </a:lnTo>
                    <a:lnTo>
                      <a:pt x="2" y="184"/>
                    </a:lnTo>
                    <a:lnTo>
                      <a:pt x="0" y="167"/>
                    </a:lnTo>
                    <a:lnTo>
                      <a:pt x="0" y="167"/>
                    </a:lnTo>
                    <a:lnTo>
                      <a:pt x="2" y="150"/>
                    </a:lnTo>
                    <a:lnTo>
                      <a:pt x="6" y="135"/>
                    </a:lnTo>
                    <a:lnTo>
                      <a:pt x="12" y="118"/>
                    </a:lnTo>
                    <a:lnTo>
                      <a:pt x="19" y="103"/>
                    </a:lnTo>
                    <a:lnTo>
                      <a:pt x="28" y="89"/>
                    </a:lnTo>
                    <a:lnTo>
                      <a:pt x="38" y="74"/>
                    </a:lnTo>
                    <a:lnTo>
                      <a:pt x="60" y="50"/>
                    </a:lnTo>
                    <a:lnTo>
                      <a:pt x="82" y="29"/>
                    </a:lnTo>
                    <a:lnTo>
                      <a:pt x="103" y="14"/>
                    </a:lnTo>
                    <a:lnTo>
                      <a:pt x="121" y="0"/>
                    </a:lnTo>
                    <a:lnTo>
                      <a:pt x="121" y="0"/>
                    </a:lnTo>
                    <a:lnTo>
                      <a:pt x="140" y="14"/>
                    </a:lnTo>
                    <a:lnTo>
                      <a:pt x="159" y="29"/>
                    </a:lnTo>
                    <a:lnTo>
                      <a:pt x="181" y="50"/>
                    </a:lnTo>
                    <a:lnTo>
                      <a:pt x="203" y="74"/>
                    </a:lnTo>
                    <a:lnTo>
                      <a:pt x="214" y="89"/>
                    </a:lnTo>
                    <a:lnTo>
                      <a:pt x="222" y="103"/>
                    </a:lnTo>
                    <a:lnTo>
                      <a:pt x="231" y="118"/>
                    </a:lnTo>
                    <a:lnTo>
                      <a:pt x="236" y="135"/>
                    </a:lnTo>
                    <a:lnTo>
                      <a:pt x="241" y="150"/>
                    </a:lnTo>
                    <a:lnTo>
                      <a:pt x="241" y="167"/>
                    </a:lnTo>
                    <a:lnTo>
                      <a:pt x="241" y="16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Freeform 151"/>
              <p:cNvSpPr>
                <a:spLocks noEditPoints="1"/>
              </p:cNvSpPr>
              <p:nvPr/>
            </p:nvSpPr>
            <p:spPr bwMode="auto">
              <a:xfrm>
                <a:off x="-3457576" y="7915275"/>
                <a:ext cx="407988" cy="555625"/>
              </a:xfrm>
              <a:custGeom>
                <a:avLst/>
                <a:gdLst>
                  <a:gd name="T0" fmla="*/ 129 w 257"/>
                  <a:gd name="T1" fmla="*/ 350 h 350"/>
                  <a:gd name="T2" fmla="*/ 124 w 257"/>
                  <a:gd name="T3" fmla="*/ 348 h 350"/>
                  <a:gd name="T4" fmla="*/ 83 w 257"/>
                  <a:gd name="T5" fmla="*/ 318 h 350"/>
                  <a:gd name="T6" fmla="*/ 49 w 257"/>
                  <a:gd name="T7" fmla="*/ 285 h 350"/>
                  <a:gd name="T8" fmla="*/ 29 w 257"/>
                  <a:gd name="T9" fmla="*/ 258 h 350"/>
                  <a:gd name="T10" fmla="*/ 12 w 257"/>
                  <a:gd name="T11" fmla="*/ 226 h 350"/>
                  <a:gd name="T12" fmla="*/ 2 w 257"/>
                  <a:gd name="T13" fmla="*/ 193 h 350"/>
                  <a:gd name="T14" fmla="*/ 0 w 257"/>
                  <a:gd name="T15" fmla="*/ 174 h 350"/>
                  <a:gd name="T16" fmla="*/ 5 w 257"/>
                  <a:gd name="T17" fmla="*/ 140 h 350"/>
                  <a:gd name="T18" fmla="*/ 19 w 257"/>
                  <a:gd name="T19" fmla="*/ 108 h 350"/>
                  <a:gd name="T20" fmla="*/ 39 w 257"/>
                  <a:gd name="T21" fmla="*/ 79 h 350"/>
                  <a:gd name="T22" fmla="*/ 61 w 257"/>
                  <a:gd name="T23" fmla="*/ 53 h 350"/>
                  <a:gd name="T24" fmla="*/ 104 w 257"/>
                  <a:gd name="T25" fmla="*/ 16 h 350"/>
                  <a:gd name="T26" fmla="*/ 124 w 257"/>
                  <a:gd name="T27" fmla="*/ 0 h 350"/>
                  <a:gd name="T28" fmla="*/ 133 w 257"/>
                  <a:gd name="T29" fmla="*/ 0 h 350"/>
                  <a:gd name="T30" fmla="*/ 155 w 257"/>
                  <a:gd name="T31" fmla="*/ 16 h 350"/>
                  <a:gd name="T32" fmla="*/ 198 w 257"/>
                  <a:gd name="T33" fmla="*/ 53 h 350"/>
                  <a:gd name="T34" fmla="*/ 220 w 257"/>
                  <a:gd name="T35" fmla="*/ 79 h 350"/>
                  <a:gd name="T36" fmla="*/ 239 w 257"/>
                  <a:gd name="T37" fmla="*/ 108 h 350"/>
                  <a:gd name="T38" fmla="*/ 252 w 257"/>
                  <a:gd name="T39" fmla="*/ 140 h 350"/>
                  <a:gd name="T40" fmla="*/ 257 w 257"/>
                  <a:gd name="T41" fmla="*/ 174 h 350"/>
                  <a:gd name="T42" fmla="*/ 256 w 257"/>
                  <a:gd name="T43" fmla="*/ 193 h 350"/>
                  <a:gd name="T44" fmla="*/ 247 w 257"/>
                  <a:gd name="T45" fmla="*/ 226 h 350"/>
                  <a:gd name="T46" fmla="*/ 230 w 257"/>
                  <a:gd name="T47" fmla="*/ 258 h 350"/>
                  <a:gd name="T48" fmla="*/ 208 w 257"/>
                  <a:gd name="T49" fmla="*/ 285 h 350"/>
                  <a:gd name="T50" fmla="*/ 176 w 257"/>
                  <a:gd name="T51" fmla="*/ 318 h 350"/>
                  <a:gd name="T52" fmla="*/ 133 w 257"/>
                  <a:gd name="T53" fmla="*/ 348 h 350"/>
                  <a:gd name="T54" fmla="*/ 129 w 257"/>
                  <a:gd name="T55" fmla="*/ 350 h 350"/>
                  <a:gd name="T56" fmla="*/ 129 w 257"/>
                  <a:gd name="T57" fmla="*/ 18 h 350"/>
                  <a:gd name="T58" fmla="*/ 102 w 257"/>
                  <a:gd name="T59" fmla="*/ 36 h 350"/>
                  <a:gd name="T60" fmla="*/ 65 w 257"/>
                  <a:gd name="T61" fmla="*/ 72 h 350"/>
                  <a:gd name="T62" fmla="*/ 39 w 257"/>
                  <a:gd name="T63" fmla="*/ 106 h 350"/>
                  <a:gd name="T64" fmla="*/ 25 w 257"/>
                  <a:gd name="T65" fmla="*/ 133 h 350"/>
                  <a:gd name="T66" fmla="*/ 17 w 257"/>
                  <a:gd name="T67" fmla="*/ 161 h 350"/>
                  <a:gd name="T68" fmla="*/ 17 w 257"/>
                  <a:gd name="T69" fmla="*/ 174 h 350"/>
                  <a:gd name="T70" fmla="*/ 20 w 257"/>
                  <a:gd name="T71" fmla="*/ 203 h 350"/>
                  <a:gd name="T72" fmla="*/ 31 w 257"/>
                  <a:gd name="T73" fmla="*/ 231 h 350"/>
                  <a:gd name="T74" fmla="*/ 46 w 257"/>
                  <a:gd name="T75" fmla="*/ 254 h 350"/>
                  <a:gd name="T76" fmla="*/ 83 w 257"/>
                  <a:gd name="T77" fmla="*/ 297 h 350"/>
                  <a:gd name="T78" fmla="*/ 129 w 257"/>
                  <a:gd name="T79" fmla="*/ 333 h 350"/>
                  <a:gd name="T80" fmla="*/ 155 w 257"/>
                  <a:gd name="T81" fmla="*/ 312 h 350"/>
                  <a:gd name="T82" fmla="*/ 193 w 257"/>
                  <a:gd name="T83" fmla="*/ 278 h 350"/>
                  <a:gd name="T84" fmla="*/ 220 w 257"/>
                  <a:gd name="T85" fmla="*/ 243 h 350"/>
                  <a:gd name="T86" fmla="*/ 233 w 257"/>
                  <a:gd name="T87" fmla="*/ 217 h 350"/>
                  <a:gd name="T88" fmla="*/ 240 w 257"/>
                  <a:gd name="T89" fmla="*/ 190 h 350"/>
                  <a:gd name="T90" fmla="*/ 242 w 257"/>
                  <a:gd name="T91" fmla="*/ 174 h 350"/>
                  <a:gd name="T92" fmla="*/ 237 w 257"/>
                  <a:gd name="T93" fmla="*/ 147 h 350"/>
                  <a:gd name="T94" fmla="*/ 227 w 257"/>
                  <a:gd name="T95" fmla="*/ 120 h 350"/>
                  <a:gd name="T96" fmla="*/ 211 w 257"/>
                  <a:gd name="T97" fmla="*/ 94 h 350"/>
                  <a:gd name="T98" fmla="*/ 174 w 257"/>
                  <a:gd name="T99" fmla="*/ 53 h 350"/>
                  <a:gd name="T100" fmla="*/ 129 w 257"/>
                  <a:gd name="T101" fmla="*/ 18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57" h="350">
                    <a:moveTo>
                      <a:pt x="129" y="350"/>
                    </a:moveTo>
                    <a:lnTo>
                      <a:pt x="129" y="350"/>
                    </a:lnTo>
                    <a:lnTo>
                      <a:pt x="124" y="348"/>
                    </a:lnTo>
                    <a:lnTo>
                      <a:pt x="124" y="348"/>
                    </a:lnTo>
                    <a:lnTo>
                      <a:pt x="104" y="335"/>
                    </a:lnTo>
                    <a:lnTo>
                      <a:pt x="83" y="318"/>
                    </a:lnTo>
                    <a:lnTo>
                      <a:pt x="61" y="297"/>
                    </a:lnTo>
                    <a:lnTo>
                      <a:pt x="49" y="285"/>
                    </a:lnTo>
                    <a:lnTo>
                      <a:pt x="39" y="272"/>
                    </a:lnTo>
                    <a:lnTo>
                      <a:pt x="29" y="258"/>
                    </a:lnTo>
                    <a:lnTo>
                      <a:pt x="19" y="243"/>
                    </a:lnTo>
                    <a:lnTo>
                      <a:pt x="12" y="226"/>
                    </a:lnTo>
                    <a:lnTo>
                      <a:pt x="5" y="210"/>
                    </a:lnTo>
                    <a:lnTo>
                      <a:pt x="2" y="193"/>
                    </a:lnTo>
                    <a:lnTo>
                      <a:pt x="0" y="174"/>
                    </a:lnTo>
                    <a:lnTo>
                      <a:pt x="0" y="174"/>
                    </a:lnTo>
                    <a:lnTo>
                      <a:pt x="2" y="157"/>
                    </a:lnTo>
                    <a:lnTo>
                      <a:pt x="5" y="140"/>
                    </a:lnTo>
                    <a:lnTo>
                      <a:pt x="12" y="123"/>
                    </a:lnTo>
                    <a:lnTo>
                      <a:pt x="19" y="108"/>
                    </a:lnTo>
                    <a:lnTo>
                      <a:pt x="29" y="93"/>
                    </a:lnTo>
                    <a:lnTo>
                      <a:pt x="39" y="79"/>
                    </a:lnTo>
                    <a:lnTo>
                      <a:pt x="49" y="65"/>
                    </a:lnTo>
                    <a:lnTo>
                      <a:pt x="61" y="53"/>
                    </a:lnTo>
                    <a:lnTo>
                      <a:pt x="83" y="33"/>
                    </a:lnTo>
                    <a:lnTo>
                      <a:pt x="104" y="16"/>
                    </a:lnTo>
                    <a:lnTo>
                      <a:pt x="124" y="0"/>
                    </a:lnTo>
                    <a:lnTo>
                      <a:pt x="124" y="0"/>
                    </a:lnTo>
                    <a:lnTo>
                      <a:pt x="129" y="0"/>
                    </a:lnTo>
                    <a:lnTo>
                      <a:pt x="133" y="0"/>
                    </a:lnTo>
                    <a:lnTo>
                      <a:pt x="133" y="0"/>
                    </a:lnTo>
                    <a:lnTo>
                      <a:pt x="155" y="16"/>
                    </a:lnTo>
                    <a:lnTo>
                      <a:pt x="176" y="33"/>
                    </a:lnTo>
                    <a:lnTo>
                      <a:pt x="198" y="53"/>
                    </a:lnTo>
                    <a:lnTo>
                      <a:pt x="208" y="65"/>
                    </a:lnTo>
                    <a:lnTo>
                      <a:pt x="220" y="79"/>
                    </a:lnTo>
                    <a:lnTo>
                      <a:pt x="230" y="93"/>
                    </a:lnTo>
                    <a:lnTo>
                      <a:pt x="239" y="108"/>
                    </a:lnTo>
                    <a:lnTo>
                      <a:pt x="247" y="123"/>
                    </a:lnTo>
                    <a:lnTo>
                      <a:pt x="252" y="140"/>
                    </a:lnTo>
                    <a:lnTo>
                      <a:pt x="256" y="157"/>
                    </a:lnTo>
                    <a:lnTo>
                      <a:pt x="257" y="174"/>
                    </a:lnTo>
                    <a:lnTo>
                      <a:pt x="257" y="174"/>
                    </a:lnTo>
                    <a:lnTo>
                      <a:pt x="256" y="193"/>
                    </a:lnTo>
                    <a:lnTo>
                      <a:pt x="252" y="210"/>
                    </a:lnTo>
                    <a:lnTo>
                      <a:pt x="247" y="226"/>
                    </a:lnTo>
                    <a:lnTo>
                      <a:pt x="239" y="243"/>
                    </a:lnTo>
                    <a:lnTo>
                      <a:pt x="230" y="258"/>
                    </a:lnTo>
                    <a:lnTo>
                      <a:pt x="220" y="272"/>
                    </a:lnTo>
                    <a:lnTo>
                      <a:pt x="208" y="285"/>
                    </a:lnTo>
                    <a:lnTo>
                      <a:pt x="198" y="297"/>
                    </a:lnTo>
                    <a:lnTo>
                      <a:pt x="176" y="318"/>
                    </a:lnTo>
                    <a:lnTo>
                      <a:pt x="155" y="335"/>
                    </a:lnTo>
                    <a:lnTo>
                      <a:pt x="133" y="348"/>
                    </a:lnTo>
                    <a:lnTo>
                      <a:pt x="133" y="348"/>
                    </a:lnTo>
                    <a:lnTo>
                      <a:pt x="129" y="350"/>
                    </a:lnTo>
                    <a:lnTo>
                      <a:pt x="129" y="350"/>
                    </a:lnTo>
                    <a:close/>
                    <a:moveTo>
                      <a:pt x="129" y="18"/>
                    </a:moveTo>
                    <a:lnTo>
                      <a:pt x="129" y="18"/>
                    </a:lnTo>
                    <a:lnTo>
                      <a:pt x="102" y="36"/>
                    </a:lnTo>
                    <a:lnTo>
                      <a:pt x="83" y="53"/>
                    </a:lnTo>
                    <a:lnTo>
                      <a:pt x="65" y="72"/>
                    </a:lnTo>
                    <a:lnTo>
                      <a:pt x="46" y="94"/>
                    </a:lnTo>
                    <a:lnTo>
                      <a:pt x="39" y="106"/>
                    </a:lnTo>
                    <a:lnTo>
                      <a:pt x="31" y="120"/>
                    </a:lnTo>
                    <a:lnTo>
                      <a:pt x="25" y="133"/>
                    </a:lnTo>
                    <a:lnTo>
                      <a:pt x="20" y="147"/>
                    </a:lnTo>
                    <a:lnTo>
                      <a:pt x="17" y="161"/>
                    </a:lnTo>
                    <a:lnTo>
                      <a:pt x="17" y="174"/>
                    </a:lnTo>
                    <a:lnTo>
                      <a:pt x="17" y="174"/>
                    </a:lnTo>
                    <a:lnTo>
                      <a:pt x="17" y="190"/>
                    </a:lnTo>
                    <a:lnTo>
                      <a:pt x="20" y="203"/>
                    </a:lnTo>
                    <a:lnTo>
                      <a:pt x="25" y="217"/>
                    </a:lnTo>
                    <a:lnTo>
                      <a:pt x="31" y="231"/>
                    </a:lnTo>
                    <a:lnTo>
                      <a:pt x="39" y="243"/>
                    </a:lnTo>
                    <a:lnTo>
                      <a:pt x="46" y="254"/>
                    </a:lnTo>
                    <a:lnTo>
                      <a:pt x="65" y="278"/>
                    </a:lnTo>
                    <a:lnTo>
                      <a:pt x="83" y="297"/>
                    </a:lnTo>
                    <a:lnTo>
                      <a:pt x="102" y="312"/>
                    </a:lnTo>
                    <a:lnTo>
                      <a:pt x="129" y="333"/>
                    </a:lnTo>
                    <a:lnTo>
                      <a:pt x="129" y="333"/>
                    </a:lnTo>
                    <a:lnTo>
                      <a:pt x="155" y="312"/>
                    </a:lnTo>
                    <a:lnTo>
                      <a:pt x="174" y="297"/>
                    </a:lnTo>
                    <a:lnTo>
                      <a:pt x="193" y="278"/>
                    </a:lnTo>
                    <a:lnTo>
                      <a:pt x="211" y="254"/>
                    </a:lnTo>
                    <a:lnTo>
                      <a:pt x="220" y="243"/>
                    </a:lnTo>
                    <a:lnTo>
                      <a:pt x="227" y="231"/>
                    </a:lnTo>
                    <a:lnTo>
                      <a:pt x="233" y="217"/>
                    </a:lnTo>
                    <a:lnTo>
                      <a:pt x="237" y="203"/>
                    </a:lnTo>
                    <a:lnTo>
                      <a:pt x="240" y="190"/>
                    </a:lnTo>
                    <a:lnTo>
                      <a:pt x="242" y="174"/>
                    </a:lnTo>
                    <a:lnTo>
                      <a:pt x="242" y="174"/>
                    </a:lnTo>
                    <a:lnTo>
                      <a:pt x="240" y="161"/>
                    </a:lnTo>
                    <a:lnTo>
                      <a:pt x="237" y="147"/>
                    </a:lnTo>
                    <a:lnTo>
                      <a:pt x="233" y="133"/>
                    </a:lnTo>
                    <a:lnTo>
                      <a:pt x="227" y="120"/>
                    </a:lnTo>
                    <a:lnTo>
                      <a:pt x="220" y="106"/>
                    </a:lnTo>
                    <a:lnTo>
                      <a:pt x="211" y="94"/>
                    </a:lnTo>
                    <a:lnTo>
                      <a:pt x="193" y="72"/>
                    </a:lnTo>
                    <a:lnTo>
                      <a:pt x="174" y="53"/>
                    </a:lnTo>
                    <a:lnTo>
                      <a:pt x="155" y="36"/>
                    </a:lnTo>
                    <a:lnTo>
                      <a:pt x="129" y="18"/>
                    </a:lnTo>
                    <a:lnTo>
                      <a:pt x="129" y="18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5" name="Freeform 152"/>
              <p:cNvSpPr>
                <a:spLocks noEditPoints="1"/>
              </p:cNvSpPr>
              <p:nvPr/>
            </p:nvSpPr>
            <p:spPr bwMode="auto">
              <a:xfrm>
                <a:off x="-3398838" y="7983538"/>
                <a:ext cx="293688" cy="417513"/>
              </a:xfrm>
              <a:custGeom>
                <a:avLst/>
                <a:gdLst>
                  <a:gd name="T0" fmla="*/ 92 w 185"/>
                  <a:gd name="T1" fmla="*/ 263 h 263"/>
                  <a:gd name="T2" fmla="*/ 89 w 185"/>
                  <a:gd name="T3" fmla="*/ 263 h 263"/>
                  <a:gd name="T4" fmla="*/ 52 w 185"/>
                  <a:gd name="T5" fmla="*/ 229 h 263"/>
                  <a:gd name="T6" fmla="*/ 23 w 185"/>
                  <a:gd name="T7" fmla="*/ 194 h 263"/>
                  <a:gd name="T8" fmla="*/ 7 w 185"/>
                  <a:gd name="T9" fmla="*/ 164 h 263"/>
                  <a:gd name="T10" fmla="*/ 0 w 185"/>
                  <a:gd name="T11" fmla="*/ 143 h 263"/>
                  <a:gd name="T12" fmla="*/ 0 w 185"/>
                  <a:gd name="T13" fmla="*/ 131 h 263"/>
                  <a:gd name="T14" fmla="*/ 4 w 185"/>
                  <a:gd name="T15" fmla="*/ 111 h 263"/>
                  <a:gd name="T16" fmla="*/ 11 w 185"/>
                  <a:gd name="T17" fmla="*/ 89 h 263"/>
                  <a:gd name="T18" fmla="*/ 36 w 185"/>
                  <a:gd name="T19" fmla="*/ 51 h 263"/>
                  <a:gd name="T20" fmla="*/ 65 w 185"/>
                  <a:gd name="T21" fmla="*/ 21 h 263"/>
                  <a:gd name="T22" fmla="*/ 89 w 185"/>
                  <a:gd name="T23" fmla="*/ 2 h 263"/>
                  <a:gd name="T24" fmla="*/ 96 w 185"/>
                  <a:gd name="T25" fmla="*/ 2 h 263"/>
                  <a:gd name="T26" fmla="*/ 118 w 185"/>
                  <a:gd name="T27" fmla="*/ 21 h 263"/>
                  <a:gd name="T28" fmla="*/ 147 w 185"/>
                  <a:gd name="T29" fmla="*/ 51 h 263"/>
                  <a:gd name="T30" fmla="*/ 173 w 185"/>
                  <a:gd name="T31" fmla="*/ 89 h 263"/>
                  <a:gd name="T32" fmla="*/ 181 w 185"/>
                  <a:gd name="T33" fmla="*/ 111 h 263"/>
                  <a:gd name="T34" fmla="*/ 185 w 185"/>
                  <a:gd name="T35" fmla="*/ 131 h 263"/>
                  <a:gd name="T36" fmla="*/ 183 w 185"/>
                  <a:gd name="T37" fmla="*/ 143 h 263"/>
                  <a:gd name="T38" fmla="*/ 178 w 185"/>
                  <a:gd name="T39" fmla="*/ 164 h 263"/>
                  <a:gd name="T40" fmla="*/ 161 w 185"/>
                  <a:gd name="T41" fmla="*/ 194 h 263"/>
                  <a:gd name="T42" fmla="*/ 133 w 185"/>
                  <a:gd name="T43" fmla="*/ 230 h 263"/>
                  <a:gd name="T44" fmla="*/ 96 w 185"/>
                  <a:gd name="T45" fmla="*/ 263 h 263"/>
                  <a:gd name="T46" fmla="*/ 92 w 185"/>
                  <a:gd name="T47" fmla="*/ 263 h 263"/>
                  <a:gd name="T48" fmla="*/ 92 w 185"/>
                  <a:gd name="T49" fmla="*/ 14 h 263"/>
                  <a:gd name="T50" fmla="*/ 70 w 185"/>
                  <a:gd name="T51" fmla="*/ 32 h 263"/>
                  <a:gd name="T52" fmla="*/ 43 w 185"/>
                  <a:gd name="T53" fmla="*/ 61 h 263"/>
                  <a:gd name="T54" fmla="*/ 21 w 185"/>
                  <a:gd name="T55" fmla="*/ 96 h 263"/>
                  <a:gd name="T56" fmla="*/ 12 w 185"/>
                  <a:gd name="T57" fmla="*/ 123 h 263"/>
                  <a:gd name="T58" fmla="*/ 12 w 185"/>
                  <a:gd name="T59" fmla="*/ 131 h 263"/>
                  <a:gd name="T60" fmla="*/ 14 w 185"/>
                  <a:gd name="T61" fmla="*/ 150 h 263"/>
                  <a:gd name="T62" fmla="*/ 31 w 185"/>
                  <a:gd name="T63" fmla="*/ 186 h 263"/>
                  <a:gd name="T64" fmla="*/ 57 w 185"/>
                  <a:gd name="T65" fmla="*/ 218 h 263"/>
                  <a:gd name="T66" fmla="*/ 92 w 185"/>
                  <a:gd name="T67" fmla="*/ 249 h 263"/>
                  <a:gd name="T68" fmla="*/ 115 w 185"/>
                  <a:gd name="T69" fmla="*/ 230 h 263"/>
                  <a:gd name="T70" fmla="*/ 140 w 185"/>
                  <a:gd name="T71" fmla="*/ 203 h 263"/>
                  <a:gd name="T72" fmla="*/ 162 w 185"/>
                  <a:gd name="T73" fmla="*/ 169 h 263"/>
                  <a:gd name="T74" fmla="*/ 171 w 185"/>
                  <a:gd name="T75" fmla="*/ 142 h 263"/>
                  <a:gd name="T76" fmla="*/ 173 w 185"/>
                  <a:gd name="T77" fmla="*/ 131 h 263"/>
                  <a:gd name="T78" fmla="*/ 169 w 185"/>
                  <a:gd name="T79" fmla="*/ 113 h 263"/>
                  <a:gd name="T80" fmla="*/ 152 w 185"/>
                  <a:gd name="T81" fmla="*/ 77 h 263"/>
                  <a:gd name="T82" fmla="*/ 127 w 185"/>
                  <a:gd name="T83" fmla="*/ 46 h 263"/>
                  <a:gd name="T84" fmla="*/ 92 w 185"/>
                  <a:gd name="T85" fmla="*/ 14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85" h="263">
                    <a:moveTo>
                      <a:pt x="92" y="263"/>
                    </a:moveTo>
                    <a:lnTo>
                      <a:pt x="92" y="263"/>
                    </a:lnTo>
                    <a:lnTo>
                      <a:pt x="89" y="263"/>
                    </a:lnTo>
                    <a:lnTo>
                      <a:pt x="89" y="263"/>
                    </a:lnTo>
                    <a:lnTo>
                      <a:pt x="65" y="244"/>
                    </a:lnTo>
                    <a:lnTo>
                      <a:pt x="52" y="229"/>
                    </a:lnTo>
                    <a:lnTo>
                      <a:pt x="36" y="213"/>
                    </a:lnTo>
                    <a:lnTo>
                      <a:pt x="23" y="194"/>
                    </a:lnTo>
                    <a:lnTo>
                      <a:pt x="11" y="174"/>
                    </a:lnTo>
                    <a:lnTo>
                      <a:pt x="7" y="164"/>
                    </a:lnTo>
                    <a:lnTo>
                      <a:pt x="4" y="154"/>
                    </a:lnTo>
                    <a:lnTo>
                      <a:pt x="0" y="143"/>
                    </a:lnTo>
                    <a:lnTo>
                      <a:pt x="0" y="131"/>
                    </a:lnTo>
                    <a:lnTo>
                      <a:pt x="0" y="131"/>
                    </a:lnTo>
                    <a:lnTo>
                      <a:pt x="0" y="121"/>
                    </a:lnTo>
                    <a:lnTo>
                      <a:pt x="4" y="111"/>
                    </a:lnTo>
                    <a:lnTo>
                      <a:pt x="7" y="99"/>
                    </a:lnTo>
                    <a:lnTo>
                      <a:pt x="11" y="89"/>
                    </a:lnTo>
                    <a:lnTo>
                      <a:pt x="23" y="70"/>
                    </a:lnTo>
                    <a:lnTo>
                      <a:pt x="36" y="51"/>
                    </a:lnTo>
                    <a:lnTo>
                      <a:pt x="52" y="34"/>
                    </a:lnTo>
                    <a:lnTo>
                      <a:pt x="65" y="21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92" y="0"/>
                    </a:lnTo>
                    <a:lnTo>
                      <a:pt x="96" y="2"/>
                    </a:lnTo>
                    <a:lnTo>
                      <a:pt x="96" y="2"/>
                    </a:lnTo>
                    <a:lnTo>
                      <a:pt x="118" y="21"/>
                    </a:lnTo>
                    <a:lnTo>
                      <a:pt x="133" y="34"/>
                    </a:lnTo>
                    <a:lnTo>
                      <a:pt x="147" y="51"/>
                    </a:lnTo>
                    <a:lnTo>
                      <a:pt x="161" y="70"/>
                    </a:lnTo>
                    <a:lnTo>
                      <a:pt x="173" y="89"/>
                    </a:lnTo>
                    <a:lnTo>
                      <a:pt x="178" y="99"/>
                    </a:lnTo>
                    <a:lnTo>
                      <a:pt x="181" y="111"/>
                    </a:lnTo>
                    <a:lnTo>
                      <a:pt x="183" y="121"/>
                    </a:lnTo>
                    <a:lnTo>
                      <a:pt x="185" y="131"/>
                    </a:lnTo>
                    <a:lnTo>
                      <a:pt x="185" y="131"/>
                    </a:lnTo>
                    <a:lnTo>
                      <a:pt x="183" y="143"/>
                    </a:lnTo>
                    <a:lnTo>
                      <a:pt x="181" y="154"/>
                    </a:lnTo>
                    <a:lnTo>
                      <a:pt x="178" y="164"/>
                    </a:lnTo>
                    <a:lnTo>
                      <a:pt x="173" y="176"/>
                    </a:lnTo>
                    <a:lnTo>
                      <a:pt x="161" y="194"/>
                    </a:lnTo>
                    <a:lnTo>
                      <a:pt x="147" y="213"/>
                    </a:lnTo>
                    <a:lnTo>
                      <a:pt x="133" y="230"/>
                    </a:lnTo>
                    <a:lnTo>
                      <a:pt x="118" y="244"/>
                    </a:lnTo>
                    <a:lnTo>
                      <a:pt x="96" y="263"/>
                    </a:lnTo>
                    <a:lnTo>
                      <a:pt x="96" y="263"/>
                    </a:lnTo>
                    <a:lnTo>
                      <a:pt x="92" y="263"/>
                    </a:lnTo>
                    <a:lnTo>
                      <a:pt x="92" y="263"/>
                    </a:lnTo>
                    <a:close/>
                    <a:moveTo>
                      <a:pt x="92" y="14"/>
                    </a:moveTo>
                    <a:lnTo>
                      <a:pt x="92" y="14"/>
                    </a:lnTo>
                    <a:lnTo>
                      <a:pt x="70" y="32"/>
                    </a:lnTo>
                    <a:lnTo>
                      <a:pt x="57" y="46"/>
                    </a:lnTo>
                    <a:lnTo>
                      <a:pt x="43" y="61"/>
                    </a:lnTo>
                    <a:lnTo>
                      <a:pt x="31" y="77"/>
                    </a:lnTo>
                    <a:lnTo>
                      <a:pt x="21" y="96"/>
                    </a:lnTo>
                    <a:lnTo>
                      <a:pt x="14" y="113"/>
                    </a:lnTo>
                    <a:lnTo>
                      <a:pt x="12" y="123"/>
                    </a:lnTo>
                    <a:lnTo>
                      <a:pt x="12" y="131"/>
                    </a:lnTo>
                    <a:lnTo>
                      <a:pt x="12" y="131"/>
                    </a:lnTo>
                    <a:lnTo>
                      <a:pt x="12" y="142"/>
                    </a:lnTo>
                    <a:lnTo>
                      <a:pt x="14" y="150"/>
                    </a:lnTo>
                    <a:lnTo>
                      <a:pt x="21" y="169"/>
                    </a:lnTo>
                    <a:lnTo>
                      <a:pt x="31" y="186"/>
                    </a:lnTo>
                    <a:lnTo>
                      <a:pt x="43" y="203"/>
                    </a:lnTo>
                    <a:lnTo>
                      <a:pt x="57" y="218"/>
                    </a:lnTo>
                    <a:lnTo>
                      <a:pt x="70" y="230"/>
                    </a:lnTo>
                    <a:lnTo>
                      <a:pt x="92" y="249"/>
                    </a:lnTo>
                    <a:lnTo>
                      <a:pt x="92" y="249"/>
                    </a:lnTo>
                    <a:lnTo>
                      <a:pt x="115" y="230"/>
                    </a:lnTo>
                    <a:lnTo>
                      <a:pt x="127" y="218"/>
                    </a:lnTo>
                    <a:lnTo>
                      <a:pt x="140" y="203"/>
                    </a:lnTo>
                    <a:lnTo>
                      <a:pt x="152" y="186"/>
                    </a:lnTo>
                    <a:lnTo>
                      <a:pt x="162" y="169"/>
                    </a:lnTo>
                    <a:lnTo>
                      <a:pt x="169" y="150"/>
                    </a:lnTo>
                    <a:lnTo>
                      <a:pt x="171" y="142"/>
                    </a:lnTo>
                    <a:lnTo>
                      <a:pt x="173" y="131"/>
                    </a:lnTo>
                    <a:lnTo>
                      <a:pt x="173" y="131"/>
                    </a:lnTo>
                    <a:lnTo>
                      <a:pt x="171" y="123"/>
                    </a:lnTo>
                    <a:lnTo>
                      <a:pt x="169" y="113"/>
                    </a:lnTo>
                    <a:lnTo>
                      <a:pt x="162" y="96"/>
                    </a:lnTo>
                    <a:lnTo>
                      <a:pt x="152" y="77"/>
                    </a:lnTo>
                    <a:lnTo>
                      <a:pt x="140" y="61"/>
                    </a:lnTo>
                    <a:lnTo>
                      <a:pt x="127" y="46"/>
                    </a:lnTo>
                    <a:lnTo>
                      <a:pt x="115" y="32"/>
                    </a:lnTo>
                    <a:lnTo>
                      <a:pt x="92" y="14"/>
                    </a:lnTo>
                    <a:lnTo>
                      <a:pt x="92" y="14"/>
                    </a:lnTo>
                    <a:close/>
                  </a:path>
                </a:pathLst>
              </a:custGeom>
              <a:solidFill>
                <a:srgbClr val="CEC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Freeform 153"/>
              <p:cNvSpPr>
                <a:spLocks/>
              </p:cNvSpPr>
              <p:nvPr/>
            </p:nvSpPr>
            <p:spPr bwMode="auto">
              <a:xfrm>
                <a:off x="-3262313" y="7983538"/>
                <a:ext cx="19050" cy="417513"/>
              </a:xfrm>
              <a:custGeom>
                <a:avLst/>
                <a:gdLst>
                  <a:gd name="T0" fmla="*/ 6 w 12"/>
                  <a:gd name="T1" fmla="*/ 263 h 263"/>
                  <a:gd name="T2" fmla="*/ 6 w 12"/>
                  <a:gd name="T3" fmla="*/ 263 h 263"/>
                  <a:gd name="T4" fmla="*/ 1 w 12"/>
                  <a:gd name="T5" fmla="*/ 261 h 263"/>
                  <a:gd name="T6" fmla="*/ 0 w 12"/>
                  <a:gd name="T7" fmla="*/ 258 h 263"/>
                  <a:gd name="T8" fmla="*/ 0 w 12"/>
                  <a:gd name="T9" fmla="*/ 7 h 263"/>
                  <a:gd name="T10" fmla="*/ 0 w 12"/>
                  <a:gd name="T11" fmla="*/ 7 h 263"/>
                  <a:gd name="T12" fmla="*/ 1 w 12"/>
                  <a:gd name="T13" fmla="*/ 2 h 263"/>
                  <a:gd name="T14" fmla="*/ 6 w 12"/>
                  <a:gd name="T15" fmla="*/ 0 h 263"/>
                  <a:gd name="T16" fmla="*/ 6 w 12"/>
                  <a:gd name="T17" fmla="*/ 0 h 263"/>
                  <a:gd name="T18" fmla="*/ 10 w 12"/>
                  <a:gd name="T19" fmla="*/ 2 h 263"/>
                  <a:gd name="T20" fmla="*/ 12 w 12"/>
                  <a:gd name="T21" fmla="*/ 7 h 263"/>
                  <a:gd name="T22" fmla="*/ 12 w 12"/>
                  <a:gd name="T23" fmla="*/ 258 h 263"/>
                  <a:gd name="T24" fmla="*/ 12 w 12"/>
                  <a:gd name="T25" fmla="*/ 258 h 263"/>
                  <a:gd name="T26" fmla="*/ 10 w 12"/>
                  <a:gd name="T27" fmla="*/ 261 h 263"/>
                  <a:gd name="T28" fmla="*/ 6 w 12"/>
                  <a:gd name="T29" fmla="*/ 263 h 263"/>
                  <a:gd name="T30" fmla="*/ 6 w 12"/>
                  <a:gd name="T31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" h="263">
                    <a:moveTo>
                      <a:pt x="6" y="263"/>
                    </a:moveTo>
                    <a:lnTo>
                      <a:pt x="6" y="263"/>
                    </a:lnTo>
                    <a:lnTo>
                      <a:pt x="1" y="261"/>
                    </a:lnTo>
                    <a:lnTo>
                      <a:pt x="0" y="25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0" y="2"/>
                    </a:lnTo>
                    <a:lnTo>
                      <a:pt x="12" y="7"/>
                    </a:lnTo>
                    <a:lnTo>
                      <a:pt x="12" y="258"/>
                    </a:lnTo>
                    <a:lnTo>
                      <a:pt x="12" y="258"/>
                    </a:lnTo>
                    <a:lnTo>
                      <a:pt x="10" y="261"/>
                    </a:lnTo>
                    <a:lnTo>
                      <a:pt x="6" y="263"/>
                    </a:lnTo>
                    <a:lnTo>
                      <a:pt x="6" y="263"/>
                    </a:lnTo>
                    <a:close/>
                  </a:path>
                </a:pathLst>
              </a:custGeom>
              <a:solidFill>
                <a:srgbClr val="CEC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54"/>
              <p:cNvSpPr>
                <a:spLocks/>
              </p:cNvSpPr>
              <p:nvPr/>
            </p:nvSpPr>
            <p:spPr bwMode="auto">
              <a:xfrm>
                <a:off x="-3362326" y="8086725"/>
                <a:ext cx="119063" cy="95250"/>
              </a:xfrm>
              <a:custGeom>
                <a:avLst/>
                <a:gdLst>
                  <a:gd name="T0" fmla="*/ 69 w 75"/>
                  <a:gd name="T1" fmla="*/ 60 h 60"/>
                  <a:gd name="T2" fmla="*/ 69 w 75"/>
                  <a:gd name="T3" fmla="*/ 60 h 60"/>
                  <a:gd name="T4" fmla="*/ 66 w 75"/>
                  <a:gd name="T5" fmla="*/ 58 h 60"/>
                  <a:gd name="T6" fmla="*/ 3 w 75"/>
                  <a:gd name="T7" fmla="*/ 10 h 60"/>
                  <a:gd name="T8" fmla="*/ 3 w 75"/>
                  <a:gd name="T9" fmla="*/ 10 h 60"/>
                  <a:gd name="T10" fmla="*/ 0 w 75"/>
                  <a:gd name="T11" fmla="*/ 7 h 60"/>
                  <a:gd name="T12" fmla="*/ 1 w 75"/>
                  <a:gd name="T13" fmla="*/ 2 h 60"/>
                  <a:gd name="T14" fmla="*/ 1 w 75"/>
                  <a:gd name="T15" fmla="*/ 2 h 60"/>
                  <a:gd name="T16" fmla="*/ 5 w 75"/>
                  <a:gd name="T17" fmla="*/ 0 h 60"/>
                  <a:gd name="T18" fmla="*/ 10 w 75"/>
                  <a:gd name="T19" fmla="*/ 2 h 60"/>
                  <a:gd name="T20" fmla="*/ 73 w 75"/>
                  <a:gd name="T21" fmla="*/ 49 h 60"/>
                  <a:gd name="T22" fmla="*/ 73 w 75"/>
                  <a:gd name="T23" fmla="*/ 49 h 60"/>
                  <a:gd name="T24" fmla="*/ 75 w 75"/>
                  <a:gd name="T25" fmla="*/ 53 h 60"/>
                  <a:gd name="T26" fmla="*/ 75 w 75"/>
                  <a:gd name="T27" fmla="*/ 58 h 60"/>
                  <a:gd name="T28" fmla="*/ 75 w 75"/>
                  <a:gd name="T29" fmla="*/ 58 h 60"/>
                  <a:gd name="T30" fmla="*/ 71 w 75"/>
                  <a:gd name="T31" fmla="*/ 60 h 60"/>
                  <a:gd name="T32" fmla="*/ 69 w 75"/>
                  <a:gd name="T33" fmla="*/ 60 h 60"/>
                  <a:gd name="T34" fmla="*/ 69 w 75"/>
                  <a:gd name="T3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5" h="60">
                    <a:moveTo>
                      <a:pt x="69" y="60"/>
                    </a:moveTo>
                    <a:lnTo>
                      <a:pt x="69" y="60"/>
                    </a:lnTo>
                    <a:lnTo>
                      <a:pt x="66" y="58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0" y="7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" y="2"/>
                    </a:lnTo>
                    <a:lnTo>
                      <a:pt x="73" y="49"/>
                    </a:lnTo>
                    <a:lnTo>
                      <a:pt x="73" y="49"/>
                    </a:lnTo>
                    <a:lnTo>
                      <a:pt x="75" y="53"/>
                    </a:lnTo>
                    <a:lnTo>
                      <a:pt x="75" y="58"/>
                    </a:lnTo>
                    <a:lnTo>
                      <a:pt x="75" y="58"/>
                    </a:lnTo>
                    <a:lnTo>
                      <a:pt x="71" y="60"/>
                    </a:lnTo>
                    <a:lnTo>
                      <a:pt x="69" y="60"/>
                    </a:lnTo>
                    <a:lnTo>
                      <a:pt x="69" y="60"/>
                    </a:lnTo>
                    <a:close/>
                  </a:path>
                </a:pathLst>
              </a:custGeom>
              <a:solidFill>
                <a:srgbClr val="CEC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55"/>
              <p:cNvSpPr>
                <a:spLocks/>
              </p:cNvSpPr>
              <p:nvPr/>
            </p:nvSpPr>
            <p:spPr bwMode="auto">
              <a:xfrm>
                <a:off x="-3262313" y="8086725"/>
                <a:ext cx="119063" cy="95250"/>
              </a:xfrm>
              <a:custGeom>
                <a:avLst/>
                <a:gdLst>
                  <a:gd name="T0" fmla="*/ 6 w 75"/>
                  <a:gd name="T1" fmla="*/ 60 h 60"/>
                  <a:gd name="T2" fmla="*/ 6 w 75"/>
                  <a:gd name="T3" fmla="*/ 60 h 60"/>
                  <a:gd name="T4" fmla="*/ 3 w 75"/>
                  <a:gd name="T5" fmla="*/ 60 h 60"/>
                  <a:gd name="T6" fmla="*/ 1 w 75"/>
                  <a:gd name="T7" fmla="*/ 58 h 60"/>
                  <a:gd name="T8" fmla="*/ 1 w 75"/>
                  <a:gd name="T9" fmla="*/ 58 h 60"/>
                  <a:gd name="T10" fmla="*/ 0 w 75"/>
                  <a:gd name="T11" fmla="*/ 53 h 60"/>
                  <a:gd name="T12" fmla="*/ 3 w 75"/>
                  <a:gd name="T13" fmla="*/ 49 h 60"/>
                  <a:gd name="T14" fmla="*/ 66 w 75"/>
                  <a:gd name="T15" fmla="*/ 2 h 60"/>
                  <a:gd name="T16" fmla="*/ 66 w 75"/>
                  <a:gd name="T17" fmla="*/ 2 h 60"/>
                  <a:gd name="T18" fmla="*/ 70 w 75"/>
                  <a:gd name="T19" fmla="*/ 0 h 60"/>
                  <a:gd name="T20" fmla="*/ 75 w 75"/>
                  <a:gd name="T21" fmla="*/ 2 h 60"/>
                  <a:gd name="T22" fmla="*/ 75 w 75"/>
                  <a:gd name="T23" fmla="*/ 2 h 60"/>
                  <a:gd name="T24" fmla="*/ 75 w 75"/>
                  <a:gd name="T25" fmla="*/ 7 h 60"/>
                  <a:gd name="T26" fmla="*/ 73 w 75"/>
                  <a:gd name="T27" fmla="*/ 10 h 60"/>
                  <a:gd name="T28" fmla="*/ 10 w 75"/>
                  <a:gd name="T29" fmla="*/ 58 h 60"/>
                  <a:gd name="T30" fmla="*/ 10 w 75"/>
                  <a:gd name="T31" fmla="*/ 58 h 60"/>
                  <a:gd name="T32" fmla="*/ 6 w 75"/>
                  <a:gd name="T33" fmla="*/ 60 h 60"/>
                  <a:gd name="T34" fmla="*/ 6 w 75"/>
                  <a:gd name="T3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5" h="60">
                    <a:moveTo>
                      <a:pt x="6" y="60"/>
                    </a:moveTo>
                    <a:lnTo>
                      <a:pt x="6" y="60"/>
                    </a:lnTo>
                    <a:lnTo>
                      <a:pt x="3" y="60"/>
                    </a:lnTo>
                    <a:lnTo>
                      <a:pt x="1" y="58"/>
                    </a:lnTo>
                    <a:lnTo>
                      <a:pt x="1" y="58"/>
                    </a:lnTo>
                    <a:lnTo>
                      <a:pt x="0" y="53"/>
                    </a:lnTo>
                    <a:lnTo>
                      <a:pt x="3" y="49"/>
                    </a:lnTo>
                    <a:lnTo>
                      <a:pt x="66" y="2"/>
                    </a:lnTo>
                    <a:lnTo>
                      <a:pt x="66" y="2"/>
                    </a:lnTo>
                    <a:lnTo>
                      <a:pt x="70" y="0"/>
                    </a:lnTo>
                    <a:lnTo>
                      <a:pt x="75" y="2"/>
                    </a:lnTo>
                    <a:lnTo>
                      <a:pt x="75" y="2"/>
                    </a:lnTo>
                    <a:lnTo>
                      <a:pt x="75" y="7"/>
                    </a:lnTo>
                    <a:lnTo>
                      <a:pt x="73" y="10"/>
                    </a:lnTo>
                    <a:lnTo>
                      <a:pt x="10" y="58"/>
                    </a:lnTo>
                    <a:lnTo>
                      <a:pt x="10" y="58"/>
                    </a:lnTo>
                    <a:lnTo>
                      <a:pt x="6" y="60"/>
                    </a:lnTo>
                    <a:lnTo>
                      <a:pt x="6" y="60"/>
                    </a:lnTo>
                    <a:close/>
                  </a:path>
                </a:pathLst>
              </a:custGeom>
              <a:solidFill>
                <a:srgbClr val="CEC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56"/>
              <p:cNvSpPr>
                <a:spLocks/>
              </p:cNvSpPr>
              <p:nvPr/>
            </p:nvSpPr>
            <p:spPr bwMode="auto">
              <a:xfrm>
                <a:off x="-3398838" y="8183563"/>
                <a:ext cx="155575" cy="130175"/>
              </a:xfrm>
              <a:custGeom>
                <a:avLst/>
                <a:gdLst>
                  <a:gd name="T0" fmla="*/ 92 w 98"/>
                  <a:gd name="T1" fmla="*/ 82 h 82"/>
                  <a:gd name="T2" fmla="*/ 92 w 98"/>
                  <a:gd name="T3" fmla="*/ 82 h 82"/>
                  <a:gd name="T4" fmla="*/ 89 w 98"/>
                  <a:gd name="T5" fmla="*/ 80 h 82"/>
                  <a:gd name="T6" fmla="*/ 2 w 98"/>
                  <a:gd name="T7" fmla="*/ 10 h 82"/>
                  <a:gd name="T8" fmla="*/ 2 w 98"/>
                  <a:gd name="T9" fmla="*/ 10 h 82"/>
                  <a:gd name="T10" fmla="*/ 0 w 98"/>
                  <a:gd name="T11" fmla="*/ 7 h 82"/>
                  <a:gd name="T12" fmla="*/ 2 w 98"/>
                  <a:gd name="T13" fmla="*/ 2 h 82"/>
                  <a:gd name="T14" fmla="*/ 2 w 98"/>
                  <a:gd name="T15" fmla="*/ 2 h 82"/>
                  <a:gd name="T16" fmla="*/ 6 w 98"/>
                  <a:gd name="T17" fmla="*/ 0 h 82"/>
                  <a:gd name="T18" fmla="*/ 11 w 98"/>
                  <a:gd name="T19" fmla="*/ 2 h 82"/>
                  <a:gd name="T20" fmla="*/ 96 w 98"/>
                  <a:gd name="T21" fmla="*/ 70 h 82"/>
                  <a:gd name="T22" fmla="*/ 96 w 98"/>
                  <a:gd name="T23" fmla="*/ 70 h 82"/>
                  <a:gd name="T24" fmla="*/ 98 w 98"/>
                  <a:gd name="T25" fmla="*/ 75 h 82"/>
                  <a:gd name="T26" fmla="*/ 96 w 98"/>
                  <a:gd name="T27" fmla="*/ 79 h 82"/>
                  <a:gd name="T28" fmla="*/ 96 w 98"/>
                  <a:gd name="T29" fmla="*/ 79 h 82"/>
                  <a:gd name="T30" fmla="*/ 94 w 98"/>
                  <a:gd name="T31" fmla="*/ 80 h 82"/>
                  <a:gd name="T32" fmla="*/ 92 w 98"/>
                  <a:gd name="T33" fmla="*/ 82 h 82"/>
                  <a:gd name="T34" fmla="*/ 92 w 98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" h="82">
                    <a:moveTo>
                      <a:pt x="92" y="82"/>
                    </a:moveTo>
                    <a:lnTo>
                      <a:pt x="92" y="82"/>
                    </a:lnTo>
                    <a:lnTo>
                      <a:pt x="89" y="8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7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" y="2"/>
                    </a:lnTo>
                    <a:lnTo>
                      <a:pt x="96" y="70"/>
                    </a:lnTo>
                    <a:lnTo>
                      <a:pt x="96" y="70"/>
                    </a:lnTo>
                    <a:lnTo>
                      <a:pt x="98" y="75"/>
                    </a:lnTo>
                    <a:lnTo>
                      <a:pt x="96" y="79"/>
                    </a:lnTo>
                    <a:lnTo>
                      <a:pt x="96" y="79"/>
                    </a:lnTo>
                    <a:lnTo>
                      <a:pt x="94" y="80"/>
                    </a:lnTo>
                    <a:lnTo>
                      <a:pt x="92" y="82"/>
                    </a:lnTo>
                    <a:lnTo>
                      <a:pt x="92" y="82"/>
                    </a:lnTo>
                    <a:close/>
                  </a:path>
                </a:pathLst>
              </a:custGeom>
              <a:solidFill>
                <a:srgbClr val="CEC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" name="Freeform 157"/>
              <p:cNvSpPr>
                <a:spLocks/>
              </p:cNvSpPr>
              <p:nvPr/>
            </p:nvSpPr>
            <p:spPr bwMode="auto">
              <a:xfrm>
                <a:off x="-3262313" y="8183563"/>
                <a:ext cx="157163" cy="130175"/>
              </a:xfrm>
              <a:custGeom>
                <a:avLst/>
                <a:gdLst>
                  <a:gd name="T0" fmla="*/ 6 w 99"/>
                  <a:gd name="T1" fmla="*/ 82 h 82"/>
                  <a:gd name="T2" fmla="*/ 6 w 99"/>
                  <a:gd name="T3" fmla="*/ 82 h 82"/>
                  <a:gd name="T4" fmla="*/ 3 w 99"/>
                  <a:gd name="T5" fmla="*/ 80 h 82"/>
                  <a:gd name="T6" fmla="*/ 1 w 99"/>
                  <a:gd name="T7" fmla="*/ 79 h 82"/>
                  <a:gd name="T8" fmla="*/ 1 w 99"/>
                  <a:gd name="T9" fmla="*/ 79 h 82"/>
                  <a:gd name="T10" fmla="*/ 0 w 99"/>
                  <a:gd name="T11" fmla="*/ 75 h 82"/>
                  <a:gd name="T12" fmla="*/ 3 w 99"/>
                  <a:gd name="T13" fmla="*/ 70 h 82"/>
                  <a:gd name="T14" fmla="*/ 88 w 99"/>
                  <a:gd name="T15" fmla="*/ 2 h 82"/>
                  <a:gd name="T16" fmla="*/ 88 w 99"/>
                  <a:gd name="T17" fmla="*/ 2 h 82"/>
                  <a:gd name="T18" fmla="*/ 92 w 99"/>
                  <a:gd name="T19" fmla="*/ 0 h 82"/>
                  <a:gd name="T20" fmla="*/ 97 w 99"/>
                  <a:gd name="T21" fmla="*/ 2 h 82"/>
                  <a:gd name="T22" fmla="*/ 97 w 99"/>
                  <a:gd name="T23" fmla="*/ 2 h 82"/>
                  <a:gd name="T24" fmla="*/ 99 w 99"/>
                  <a:gd name="T25" fmla="*/ 7 h 82"/>
                  <a:gd name="T26" fmla="*/ 95 w 99"/>
                  <a:gd name="T27" fmla="*/ 10 h 82"/>
                  <a:gd name="T28" fmla="*/ 10 w 99"/>
                  <a:gd name="T29" fmla="*/ 80 h 82"/>
                  <a:gd name="T30" fmla="*/ 10 w 99"/>
                  <a:gd name="T31" fmla="*/ 80 h 82"/>
                  <a:gd name="T32" fmla="*/ 6 w 99"/>
                  <a:gd name="T33" fmla="*/ 82 h 82"/>
                  <a:gd name="T34" fmla="*/ 6 w 99"/>
                  <a:gd name="T35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9" h="82">
                    <a:moveTo>
                      <a:pt x="6" y="82"/>
                    </a:moveTo>
                    <a:lnTo>
                      <a:pt x="6" y="82"/>
                    </a:lnTo>
                    <a:lnTo>
                      <a:pt x="3" y="80"/>
                    </a:lnTo>
                    <a:lnTo>
                      <a:pt x="1" y="79"/>
                    </a:lnTo>
                    <a:lnTo>
                      <a:pt x="1" y="79"/>
                    </a:lnTo>
                    <a:lnTo>
                      <a:pt x="0" y="75"/>
                    </a:lnTo>
                    <a:lnTo>
                      <a:pt x="3" y="70"/>
                    </a:lnTo>
                    <a:lnTo>
                      <a:pt x="88" y="2"/>
                    </a:lnTo>
                    <a:lnTo>
                      <a:pt x="88" y="2"/>
                    </a:lnTo>
                    <a:lnTo>
                      <a:pt x="92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9" y="7"/>
                    </a:lnTo>
                    <a:lnTo>
                      <a:pt x="95" y="10"/>
                    </a:lnTo>
                    <a:lnTo>
                      <a:pt x="10" y="80"/>
                    </a:lnTo>
                    <a:lnTo>
                      <a:pt x="10" y="80"/>
                    </a:lnTo>
                    <a:lnTo>
                      <a:pt x="6" y="82"/>
                    </a:lnTo>
                    <a:lnTo>
                      <a:pt x="6" y="82"/>
                    </a:lnTo>
                    <a:close/>
                  </a:path>
                </a:pathLst>
              </a:custGeom>
              <a:solidFill>
                <a:srgbClr val="CECC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55" name="그룹 54"/>
          <p:cNvGrpSpPr/>
          <p:nvPr/>
        </p:nvGrpSpPr>
        <p:grpSpPr>
          <a:xfrm>
            <a:off x="735327" y="1079514"/>
            <a:ext cx="6786557" cy="4832754"/>
            <a:chOff x="735327" y="1079514"/>
            <a:chExt cx="6786557" cy="4832754"/>
          </a:xfrm>
        </p:grpSpPr>
        <p:sp>
          <p:nvSpPr>
            <p:cNvPr id="56" name="직사각형 55"/>
            <p:cNvSpPr/>
            <p:nvPr/>
          </p:nvSpPr>
          <p:spPr>
            <a:xfrm>
              <a:off x="844836" y="4479503"/>
              <a:ext cx="113169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REM 01</a:t>
              </a:r>
              <a:endParaRPr lang="en-US" altLang="ko-KR" sz="24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2665741" y="4479503"/>
              <a:ext cx="113169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REM 02</a:t>
              </a:r>
              <a:endParaRPr lang="en-US" altLang="ko-KR" sz="24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4523675" y="4479503"/>
              <a:ext cx="113169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REM 03</a:t>
              </a:r>
              <a:endParaRPr lang="en-US" altLang="ko-KR" sz="24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6359557" y="4479503"/>
              <a:ext cx="113169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REM 04</a:t>
              </a:r>
              <a:endParaRPr lang="en-US" altLang="ko-KR" sz="24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814208" y="5013176"/>
              <a:ext cx="1192955" cy="8990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dolrs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amet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,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nec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an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aupo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teat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aliuamco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tidit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ue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reformidanutltl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635113" y="5013176"/>
              <a:ext cx="1192955" cy="8990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dolrs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amet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,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nec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an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aupo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teat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aliuamco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tidit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ue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reformidanutltl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493047" y="5013176"/>
              <a:ext cx="1192955" cy="8990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dolrs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amet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,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nec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an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aupo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teat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aliuamco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tidit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ue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reformidanutltl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328929" y="5013176"/>
              <a:ext cx="1192955" cy="8990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Lorem ipsum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dolrs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amet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,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nec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an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aupo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teat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aliuamco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tidit</a:t>
              </a:r>
              <a:endPara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ue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itchFamily="18" charset="-127"/>
                  <a:ea typeface="ic 모던고딕 L" pitchFamily="18" charset="-127"/>
                </a:rPr>
                <a:t>reformidanutltl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itchFamily="18" charset="-127"/>
                <a:ea typeface="ic 모던고딕 L" pitchFamily="18" charset="-127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735327" y="1079514"/>
              <a:ext cx="374441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32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SLIDE MAIN TITLE</a:t>
              </a:r>
              <a:endParaRPr lang="en-US" altLang="ko-KR" sz="32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070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735327" y="1079514"/>
            <a:ext cx="6789001" cy="584775"/>
            <a:chOff x="735327" y="1079514"/>
            <a:chExt cx="6789001" cy="584775"/>
          </a:xfrm>
        </p:grpSpPr>
        <p:sp>
          <p:nvSpPr>
            <p:cNvPr id="3" name="직사각형 2"/>
            <p:cNvSpPr/>
            <p:nvPr/>
          </p:nvSpPr>
          <p:spPr>
            <a:xfrm>
              <a:off x="3419872" y="1221741"/>
              <a:ext cx="410445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amet, est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inmu nere dolorespri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disere</a:t>
              </a:r>
            </a:p>
            <a:p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copiosae delectusi magn ril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expetendis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quro actatos duo</a:t>
              </a:r>
              <a:endParaRPr lang="pt-BR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735327" y="1079514"/>
              <a:ext cx="374441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32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SLIDE MAIN TITLE</a:t>
              </a:r>
              <a:endParaRPr lang="en-US" altLang="ko-KR" sz="32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33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3331046" y="3395480"/>
            <a:ext cx="3851777" cy="2578801"/>
            <a:chOff x="3331046" y="3395480"/>
            <a:chExt cx="3851777" cy="2578801"/>
          </a:xfrm>
        </p:grpSpPr>
        <p:grpSp>
          <p:nvGrpSpPr>
            <p:cNvPr id="3" name="그룹 2"/>
            <p:cNvGrpSpPr/>
            <p:nvPr/>
          </p:nvGrpSpPr>
          <p:grpSpPr>
            <a:xfrm>
              <a:off x="6719273" y="3395480"/>
              <a:ext cx="463550" cy="549275"/>
              <a:chOff x="-3068638" y="9388475"/>
              <a:chExt cx="463550" cy="549275"/>
            </a:xfrm>
          </p:grpSpPr>
          <p:sp>
            <p:nvSpPr>
              <p:cNvPr id="94" name="Freeform 11"/>
              <p:cNvSpPr>
                <a:spLocks/>
              </p:cNvSpPr>
              <p:nvPr/>
            </p:nvSpPr>
            <p:spPr bwMode="auto">
              <a:xfrm>
                <a:off x="-3068638" y="9388475"/>
                <a:ext cx="463550" cy="549275"/>
              </a:xfrm>
              <a:custGeom>
                <a:avLst/>
                <a:gdLst>
                  <a:gd name="T0" fmla="*/ 292 w 292"/>
                  <a:gd name="T1" fmla="*/ 99 h 346"/>
                  <a:gd name="T2" fmla="*/ 289 w 292"/>
                  <a:gd name="T3" fmla="*/ 87 h 346"/>
                  <a:gd name="T4" fmla="*/ 280 w 292"/>
                  <a:gd name="T5" fmla="*/ 77 h 346"/>
                  <a:gd name="T6" fmla="*/ 278 w 292"/>
                  <a:gd name="T7" fmla="*/ 75 h 346"/>
                  <a:gd name="T8" fmla="*/ 275 w 292"/>
                  <a:gd name="T9" fmla="*/ 24 h 346"/>
                  <a:gd name="T10" fmla="*/ 266 w 292"/>
                  <a:gd name="T11" fmla="*/ 7 h 346"/>
                  <a:gd name="T12" fmla="*/ 248 w 292"/>
                  <a:gd name="T13" fmla="*/ 0 h 346"/>
                  <a:gd name="T14" fmla="*/ 229 w 292"/>
                  <a:gd name="T15" fmla="*/ 0 h 346"/>
                  <a:gd name="T16" fmla="*/ 212 w 292"/>
                  <a:gd name="T17" fmla="*/ 7 h 346"/>
                  <a:gd name="T18" fmla="*/ 203 w 292"/>
                  <a:gd name="T19" fmla="*/ 24 h 346"/>
                  <a:gd name="T20" fmla="*/ 200 w 292"/>
                  <a:gd name="T21" fmla="*/ 24 h 346"/>
                  <a:gd name="T22" fmla="*/ 181 w 292"/>
                  <a:gd name="T23" fmla="*/ 24 h 346"/>
                  <a:gd name="T24" fmla="*/ 162 w 292"/>
                  <a:gd name="T25" fmla="*/ 31 h 346"/>
                  <a:gd name="T26" fmla="*/ 154 w 292"/>
                  <a:gd name="T27" fmla="*/ 48 h 346"/>
                  <a:gd name="T28" fmla="*/ 150 w 292"/>
                  <a:gd name="T29" fmla="*/ 48 h 346"/>
                  <a:gd name="T30" fmla="*/ 132 w 292"/>
                  <a:gd name="T31" fmla="*/ 48 h 346"/>
                  <a:gd name="T32" fmla="*/ 113 w 292"/>
                  <a:gd name="T33" fmla="*/ 54 h 346"/>
                  <a:gd name="T34" fmla="*/ 106 w 292"/>
                  <a:gd name="T35" fmla="*/ 71 h 346"/>
                  <a:gd name="T36" fmla="*/ 69 w 292"/>
                  <a:gd name="T37" fmla="*/ 152 h 346"/>
                  <a:gd name="T38" fmla="*/ 62 w 292"/>
                  <a:gd name="T39" fmla="*/ 155 h 346"/>
                  <a:gd name="T40" fmla="*/ 53 w 292"/>
                  <a:gd name="T41" fmla="*/ 169 h 346"/>
                  <a:gd name="T42" fmla="*/ 52 w 292"/>
                  <a:gd name="T43" fmla="*/ 223 h 346"/>
                  <a:gd name="T44" fmla="*/ 46 w 292"/>
                  <a:gd name="T45" fmla="*/ 223 h 346"/>
                  <a:gd name="T46" fmla="*/ 28 w 292"/>
                  <a:gd name="T47" fmla="*/ 223 h 346"/>
                  <a:gd name="T48" fmla="*/ 17 w 292"/>
                  <a:gd name="T49" fmla="*/ 225 h 346"/>
                  <a:gd name="T50" fmla="*/ 4 w 292"/>
                  <a:gd name="T51" fmla="*/ 239 h 346"/>
                  <a:gd name="T52" fmla="*/ 0 w 292"/>
                  <a:gd name="T53" fmla="*/ 249 h 346"/>
                  <a:gd name="T54" fmla="*/ 0 w 292"/>
                  <a:gd name="T55" fmla="*/ 310 h 346"/>
                  <a:gd name="T56" fmla="*/ 4 w 292"/>
                  <a:gd name="T57" fmla="*/ 320 h 346"/>
                  <a:gd name="T58" fmla="*/ 17 w 292"/>
                  <a:gd name="T59" fmla="*/ 334 h 346"/>
                  <a:gd name="T60" fmla="*/ 28 w 292"/>
                  <a:gd name="T61" fmla="*/ 336 h 346"/>
                  <a:gd name="T62" fmla="*/ 46 w 292"/>
                  <a:gd name="T63" fmla="*/ 336 h 346"/>
                  <a:gd name="T64" fmla="*/ 55 w 292"/>
                  <a:gd name="T65" fmla="*/ 334 h 346"/>
                  <a:gd name="T66" fmla="*/ 65 w 292"/>
                  <a:gd name="T67" fmla="*/ 343 h 346"/>
                  <a:gd name="T68" fmla="*/ 77 w 292"/>
                  <a:gd name="T69" fmla="*/ 346 h 346"/>
                  <a:gd name="T70" fmla="*/ 266 w 292"/>
                  <a:gd name="T71" fmla="*/ 346 h 346"/>
                  <a:gd name="T72" fmla="*/ 285 w 292"/>
                  <a:gd name="T73" fmla="*/ 339 h 346"/>
                  <a:gd name="T74" fmla="*/ 290 w 292"/>
                  <a:gd name="T75" fmla="*/ 331 h 346"/>
                  <a:gd name="T76" fmla="*/ 292 w 292"/>
                  <a:gd name="T77" fmla="*/ 99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2" h="346">
                    <a:moveTo>
                      <a:pt x="292" y="99"/>
                    </a:moveTo>
                    <a:lnTo>
                      <a:pt x="292" y="99"/>
                    </a:lnTo>
                    <a:lnTo>
                      <a:pt x="292" y="92"/>
                    </a:lnTo>
                    <a:lnTo>
                      <a:pt x="289" y="87"/>
                    </a:lnTo>
                    <a:lnTo>
                      <a:pt x="285" y="82"/>
                    </a:lnTo>
                    <a:lnTo>
                      <a:pt x="280" y="77"/>
                    </a:lnTo>
                    <a:lnTo>
                      <a:pt x="280" y="77"/>
                    </a:lnTo>
                    <a:lnTo>
                      <a:pt x="278" y="75"/>
                    </a:lnTo>
                    <a:lnTo>
                      <a:pt x="275" y="24"/>
                    </a:lnTo>
                    <a:lnTo>
                      <a:pt x="275" y="24"/>
                    </a:lnTo>
                    <a:lnTo>
                      <a:pt x="272" y="14"/>
                    </a:lnTo>
                    <a:lnTo>
                      <a:pt x="266" y="7"/>
                    </a:lnTo>
                    <a:lnTo>
                      <a:pt x="258" y="2"/>
                    </a:lnTo>
                    <a:lnTo>
                      <a:pt x="248" y="0"/>
                    </a:lnTo>
                    <a:lnTo>
                      <a:pt x="229" y="0"/>
                    </a:lnTo>
                    <a:lnTo>
                      <a:pt x="229" y="0"/>
                    </a:lnTo>
                    <a:lnTo>
                      <a:pt x="220" y="2"/>
                    </a:lnTo>
                    <a:lnTo>
                      <a:pt x="212" y="7"/>
                    </a:lnTo>
                    <a:lnTo>
                      <a:pt x="207" y="14"/>
                    </a:lnTo>
                    <a:lnTo>
                      <a:pt x="203" y="24"/>
                    </a:lnTo>
                    <a:lnTo>
                      <a:pt x="203" y="24"/>
                    </a:lnTo>
                    <a:lnTo>
                      <a:pt x="200" y="24"/>
                    </a:lnTo>
                    <a:lnTo>
                      <a:pt x="181" y="24"/>
                    </a:lnTo>
                    <a:lnTo>
                      <a:pt x="181" y="24"/>
                    </a:lnTo>
                    <a:lnTo>
                      <a:pt x="171" y="25"/>
                    </a:lnTo>
                    <a:lnTo>
                      <a:pt x="162" y="31"/>
                    </a:lnTo>
                    <a:lnTo>
                      <a:pt x="157" y="37"/>
                    </a:lnTo>
                    <a:lnTo>
                      <a:pt x="154" y="48"/>
                    </a:lnTo>
                    <a:lnTo>
                      <a:pt x="154" y="48"/>
                    </a:lnTo>
                    <a:lnTo>
                      <a:pt x="150" y="48"/>
                    </a:lnTo>
                    <a:lnTo>
                      <a:pt x="132" y="48"/>
                    </a:lnTo>
                    <a:lnTo>
                      <a:pt x="132" y="48"/>
                    </a:lnTo>
                    <a:lnTo>
                      <a:pt x="121" y="49"/>
                    </a:lnTo>
                    <a:lnTo>
                      <a:pt x="113" y="54"/>
                    </a:lnTo>
                    <a:lnTo>
                      <a:pt x="108" y="61"/>
                    </a:lnTo>
                    <a:lnTo>
                      <a:pt x="106" y="71"/>
                    </a:lnTo>
                    <a:lnTo>
                      <a:pt x="101" y="138"/>
                    </a:lnTo>
                    <a:lnTo>
                      <a:pt x="69" y="152"/>
                    </a:lnTo>
                    <a:lnTo>
                      <a:pt x="69" y="152"/>
                    </a:lnTo>
                    <a:lnTo>
                      <a:pt x="62" y="155"/>
                    </a:lnTo>
                    <a:lnTo>
                      <a:pt x="57" y="162"/>
                    </a:lnTo>
                    <a:lnTo>
                      <a:pt x="53" y="169"/>
                    </a:lnTo>
                    <a:lnTo>
                      <a:pt x="52" y="175"/>
                    </a:lnTo>
                    <a:lnTo>
                      <a:pt x="52" y="223"/>
                    </a:lnTo>
                    <a:lnTo>
                      <a:pt x="52" y="223"/>
                    </a:lnTo>
                    <a:lnTo>
                      <a:pt x="46" y="223"/>
                    </a:lnTo>
                    <a:lnTo>
                      <a:pt x="28" y="223"/>
                    </a:lnTo>
                    <a:lnTo>
                      <a:pt x="28" y="223"/>
                    </a:lnTo>
                    <a:lnTo>
                      <a:pt x="23" y="223"/>
                    </a:lnTo>
                    <a:lnTo>
                      <a:pt x="17" y="225"/>
                    </a:lnTo>
                    <a:lnTo>
                      <a:pt x="9" y="230"/>
                    </a:lnTo>
                    <a:lnTo>
                      <a:pt x="4" y="239"/>
                    </a:lnTo>
                    <a:lnTo>
                      <a:pt x="2" y="244"/>
                    </a:lnTo>
                    <a:lnTo>
                      <a:pt x="0" y="249"/>
                    </a:lnTo>
                    <a:lnTo>
                      <a:pt x="0" y="310"/>
                    </a:lnTo>
                    <a:lnTo>
                      <a:pt x="0" y="310"/>
                    </a:lnTo>
                    <a:lnTo>
                      <a:pt x="2" y="315"/>
                    </a:lnTo>
                    <a:lnTo>
                      <a:pt x="4" y="320"/>
                    </a:lnTo>
                    <a:lnTo>
                      <a:pt x="9" y="329"/>
                    </a:lnTo>
                    <a:lnTo>
                      <a:pt x="17" y="334"/>
                    </a:lnTo>
                    <a:lnTo>
                      <a:pt x="23" y="336"/>
                    </a:lnTo>
                    <a:lnTo>
                      <a:pt x="28" y="336"/>
                    </a:lnTo>
                    <a:lnTo>
                      <a:pt x="46" y="336"/>
                    </a:lnTo>
                    <a:lnTo>
                      <a:pt x="46" y="336"/>
                    </a:lnTo>
                    <a:lnTo>
                      <a:pt x="55" y="334"/>
                    </a:lnTo>
                    <a:lnTo>
                      <a:pt x="55" y="334"/>
                    </a:lnTo>
                    <a:lnTo>
                      <a:pt x="60" y="339"/>
                    </a:lnTo>
                    <a:lnTo>
                      <a:pt x="65" y="343"/>
                    </a:lnTo>
                    <a:lnTo>
                      <a:pt x="70" y="346"/>
                    </a:lnTo>
                    <a:lnTo>
                      <a:pt x="77" y="346"/>
                    </a:lnTo>
                    <a:lnTo>
                      <a:pt x="266" y="346"/>
                    </a:lnTo>
                    <a:lnTo>
                      <a:pt x="266" y="346"/>
                    </a:lnTo>
                    <a:lnTo>
                      <a:pt x="277" y="344"/>
                    </a:lnTo>
                    <a:lnTo>
                      <a:pt x="285" y="339"/>
                    </a:lnTo>
                    <a:lnTo>
                      <a:pt x="285" y="339"/>
                    </a:lnTo>
                    <a:lnTo>
                      <a:pt x="290" y="331"/>
                    </a:lnTo>
                    <a:lnTo>
                      <a:pt x="292" y="320"/>
                    </a:lnTo>
                    <a:lnTo>
                      <a:pt x="292" y="99"/>
                    </a:lnTo>
                    <a:close/>
                  </a:path>
                </a:pathLst>
              </a:custGeom>
              <a:solidFill>
                <a:srgbClr val="D8E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5" name="Rectangle 12"/>
              <p:cNvSpPr>
                <a:spLocks noChangeArrowheads="1"/>
              </p:cNvSpPr>
              <p:nvPr/>
            </p:nvSpPr>
            <p:spPr bwMode="auto">
              <a:xfrm>
                <a:off x="-3019426" y="9796463"/>
                <a:ext cx="98425" cy="79375"/>
              </a:xfrm>
              <a:prstGeom prst="rect">
                <a:avLst/>
              </a:pr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6" name="Rectangle 13"/>
              <p:cNvSpPr>
                <a:spLocks noChangeArrowheads="1"/>
              </p:cNvSpPr>
              <p:nvPr/>
            </p:nvSpPr>
            <p:spPr bwMode="auto">
              <a:xfrm>
                <a:off x="-3030538" y="9785350"/>
                <a:ext cx="33338" cy="101600"/>
              </a:xfrm>
              <a:prstGeom prst="rect">
                <a:avLst/>
              </a:prstGeom>
              <a:solidFill>
                <a:srgbClr val="A7A9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7" name="Freeform 14"/>
              <p:cNvSpPr>
                <a:spLocks/>
              </p:cNvSpPr>
              <p:nvPr/>
            </p:nvSpPr>
            <p:spPr bwMode="auto">
              <a:xfrm>
                <a:off x="-2870201" y="9499600"/>
                <a:ext cx="50800" cy="184150"/>
              </a:xfrm>
              <a:custGeom>
                <a:avLst/>
                <a:gdLst>
                  <a:gd name="T0" fmla="*/ 25 w 32"/>
                  <a:gd name="T1" fmla="*/ 0 h 116"/>
                  <a:gd name="T2" fmla="*/ 24 w 32"/>
                  <a:gd name="T3" fmla="*/ 0 h 116"/>
                  <a:gd name="T4" fmla="*/ 8 w 32"/>
                  <a:gd name="T5" fmla="*/ 0 h 116"/>
                  <a:gd name="T6" fmla="*/ 7 w 32"/>
                  <a:gd name="T7" fmla="*/ 0 h 116"/>
                  <a:gd name="T8" fmla="*/ 0 w 32"/>
                  <a:gd name="T9" fmla="*/ 116 h 116"/>
                  <a:gd name="T10" fmla="*/ 12 w 32"/>
                  <a:gd name="T11" fmla="*/ 116 h 116"/>
                  <a:gd name="T12" fmla="*/ 20 w 32"/>
                  <a:gd name="T13" fmla="*/ 116 h 116"/>
                  <a:gd name="T14" fmla="*/ 32 w 32"/>
                  <a:gd name="T15" fmla="*/ 116 h 116"/>
                  <a:gd name="T16" fmla="*/ 25 w 32"/>
                  <a:gd name="T17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16">
                    <a:moveTo>
                      <a:pt x="25" y="0"/>
                    </a:moveTo>
                    <a:lnTo>
                      <a:pt x="24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0" y="116"/>
                    </a:lnTo>
                    <a:lnTo>
                      <a:pt x="12" y="116"/>
                    </a:lnTo>
                    <a:lnTo>
                      <a:pt x="20" y="116"/>
                    </a:lnTo>
                    <a:lnTo>
                      <a:pt x="32" y="116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8" name="Freeform 15"/>
              <p:cNvSpPr>
                <a:spLocks/>
              </p:cNvSpPr>
              <p:nvPr/>
            </p:nvSpPr>
            <p:spPr bwMode="auto">
              <a:xfrm>
                <a:off x="-2792413" y="9461500"/>
                <a:ext cx="52388" cy="180975"/>
              </a:xfrm>
              <a:custGeom>
                <a:avLst/>
                <a:gdLst>
                  <a:gd name="T0" fmla="*/ 26 w 33"/>
                  <a:gd name="T1" fmla="*/ 0 h 114"/>
                  <a:gd name="T2" fmla="*/ 24 w 33"/>
                  <a:gd name="T3" fmla="*/ 0 h 114"/>
                  <a:gd name="T4" fmla="*/ 9 w 33"/>
                  <a:gd name="T5" fmla="*/ 0 h 114"/>
                  <a:gd name="T6" fmla="*/ 7 w 33"/>
                  <a:gd name="T7" fmla="*/ 0 h 114"/>
                  <a:gd name="T8" fmla="*/ 0 w 33"/>
                  <a:gd name="T9" fmla="*/ 114 h 114"/>
                  <a:gd name="T10" fmla="*/ 12 w 33"/>
                  <a:gd name="T11" fmla="*/ 114 h 114"/>
                  <a:gd name="T12" fmla="*/ 21 w 33"/>
                  <a:gd name="T13" fmla="*/ 114 h 114"/>
                  <a:gd name="T14" fmla="*/ 33 w 33"/>
                  <a:gd name="T15" fmla="*/ 114 h 114"/>
                  <a:gd name="T16" fmla="*/ 26 w 33"/>
                  <a:gd name="T1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114">
                    <a:moveTo>
                      <a:pt x="26" y="0"/>
                    </a:moveTo>
                    <a:lnTo>
                      <a:pt x="24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0" y="114"/>
                    </a:lnTo>
                    <a:lnTo>
                      <a:pt x="12" y="114"/>
                    </a:lnTo>
                    <a:lnTo>
                      <a:pt x="21" y="114"/>
                    </a:lnTo>
                    <a:lnTo>
                      <a:pt x="33" y="11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9" name="Freeform 16"/>
              <p:cNvSpPr>
                <a:spLocks/>
              </p:cNvSpPr>
              <p:nvPr/>
            </p:nvSpPr>
            <p:spPr bwMode="auto">
              <a:xfrm>
                <a:off x="-2709863" y="9423400"/>
                <a:ext cx="50800" cy="180975"/>
              </a:xfrm>
              <a:custGeom>
                <a:avLst/>
                <a:gdLst>
                  <a:gd name="T0" fmla="*/ 25 w 32"/>
                  <a:gd name="T1" fmla="*/ 0 h 114"/>
                  <a:gd name="T2" fmla="*/ 23 w 32"/>
                  <a:gd name="T3" fmla="*/ 0 h 114"/>
                  <a:gd name="T4" fmla="*/ 8 w 32"/>
                  <a:gd name="T5" fmla="*/ 0 h 114"/>
                  <a:gd name="T6" fmla="*/ 6 w 32"/>
                  <a:gd name="T7" fmla="*/ 0 h 114"/>
                  <a:gd name="T8" fmla="*/ 0 w 32"/>
                  <a:gd name="T9" fmla="*/ 114 h 114"/>
                  <a:gd name="T10" fmla="*/ 11 w 32"/>
                  <a:gd name="T11" fmla="*/ 114 h 114"/>
                  <a:gd name="T12" fmla="*/ 20 w 32"/>
                  <a:gd name="T13" fmla="*/ 114 h 114"/>
                  <a:gd name="T14" fmla="*/ 32 w 32"/>
                  <a:gd name="T15" fmla="*/ 114 h 114"/>
                  <a:gd name="T16" fmla="*/ 25 w 32"/>
                  <a:gd name="T1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14">
                    <a:moveTo>
                      <a:pt x="25" y="0"/>
                    </a:moveTo>
                    <a:lnTo>
                      <a:pt x="23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0" y="114"/>
                    </a:lnTo>
                    <a:lnTo>
                      <a:pt x="11" y="114"/>
                    </a:lnTo>
                    <a:lnTo>
                      <a:pt x="20" y="114"/>
                    </a:lnTo>
                    <a:lnTo>
                      <a:pt x="32" y="114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BCBE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0" name="Freeform 17"/>
              <p:cNvSpPr>
                <a:spLocks/>
              </p:cNvSpPr>
              <p:nvPr/>
            </p:nvSpPr>
            <p:spPr bwMode="auto">
              <a:xfrm>
                <a:off x="-2949576" y="9542463"/>
                <a:ext cx="309563" cy="169863"/>
              </a:xfrm>
              <a:custGeom>
                <a:avLst/>
                <a:gdLst>
                  <a:gd name="T0" fmla="*/ 195 w 195"/>
                  <a:gd name="T1" fmla="*/ 0 h 107"/>
                  <a:gd name="T2" fmla="*/ 0 w 195"/>
                  <a:gd name="T3" fmla="*/ 78 h 107"/>
                  <a:gd name="T4" fmla="*/ 0 w 195"/>
                  <a:gd name="T5" fmla="*/ 107 h 107"/>
                  <a:gd name="T6" fmla="*/ 195 w 195"/>
                  <a:gd name="T7" fmla="*/ 27 h 107"/>
                  <a:gd name="T8" fmla="*/ 195 w 195"/>
                  <a:gd name="T9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107">
                    <a:moveTo>
                      <a:pt x="195" y="0"/>
                    </a:moveTo>
                    <a:lnTo>
                      <a:pt x="0" y="78"/>
                    </a:lnTo>
                    <a:lnTo>
                      <a:pt x="0" y="107"/>
                    </a:lnTo>
                    <a:lnTo>
                      <a:pt x="195" y="27"/>
                    </a:lnTo>
                    <a:lnTo>
                      <a:pt x="195" y="0"/>
                    </a:lnTo>
                    <a:close/>
                  </a:path>
                </a:pathLst>
              </a:custGeom>
              <a:solidFill>
                <a:srgbClr val="1860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1" name="Freeform 18"/>
              <p:cNvSpPr>
                <a:spLocks/>
              </p:cNvSpPr>
              <p:nvPr/>
            </p:nvSpPr>
            <p:spPr bwMode="auto">
              <a:xfrm>
                <a:off x="-2949576" y="9585325"/>
                <a:ext cx="309563" cy="317500"/>
              </a:xfrm>
              <a:custGeom>
                <a:avLst/>
                <a:gdLst>
                  <a:gd name="T0" fmla="*/ 0 w 195"/>
                  <a:gd name="T1" fmla="*/ 80 h 200"/>
                  <a:gd name="T2" fmla="*/ 0 w 195"/>
                  <a:gd name="T3" fmla="*/ 200 h 200"/>
                  <a:gd name="T4" fmla="*/ 195 w 195"/>
                  <a:gd name="T5" fmla="*/ 200 h 200"/>
                  <a:gd name="T6" fmla="*/ 195 w 195"/>
                  <a:gd name="T7" fmla="*/ 0 h 200"/>
                  <a:gd name="T8" fmla="*/ 0 w 195"/>
                  <a:gd name="T9" fmla="*/ 8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00">
                    <a:moveTo>
                      <a:pt x="0" y="80"/>
                    </a:moveTo>
                    <a:lnTo>
                      <a:pt x="0" y="200"/>
                    </a:lnTo>
                    <a:lnTo>
                      <a:pt x="195" y="200"/>
                    </a:lnTo>
                    <a:lnTo>
                      <a:pt x="195" y="0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0843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2" name="Rectangle 19"/>
              <p:cNvSpPr>
                <a:spLocks noChangeArrowheads="1"/>
              </p:cNvSpPr>
              <p:nvPr/>
            </p:nvSpPr>
            <p:spPr bwMode="auto">
              <a:xfrm>
                <a:off x="-2903538" y="9726613"/>
                <a:ext cx="57150" cy="41275"/>
              </a:xfrm>
              <a:prstGeom prst="rect">
                <a:avLst/>
              </a:prstGeom>
              <a:solidFill>
                <a:srgbClr val="EFA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3" name="Rectangle 20"/>
              <p:cNvSpPr>
                <a:spLocks noChangeArrowheads="1"/>
              </p:cNvSpPr>
              <p:nvPr/>
            </p:nvSpPr>
            <p:spPr bwMode="auto">
              <a:xfrm>
                <a:off x="-2819401" y="9726613"/>
                <a:ext cx="57150" cy="41275"/>
              </a:xfrm>
              <a:prstGeom prst="rect">
                <a:avLst/>
              </a:prstGeom>
              <a:solidFill>
                <a:srgbClr val="EFA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4" name="Rectangle 21"/>
              <p:cNvSpPr>
                <a:spLocks noChangeArrowheads="1"/>
              </p:cNvSpPr>
              <p:nvPr/>
            </p:nvSpPr>
            <p:spPr bwMode="auto">
              <a:xfrm>
                <a:off x="-2735263" y="9726613"/>
                <a:ext cx="57150" cy="41275"/>
              </a:xfrm>
              <a:prstGeom prst="rect">
                <a:avLst/>
              </a:prstGeom>
              <a:solidFill>
                <a:srgbClr val="EFA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5" name="Rectangle 22"/>
              <p:cNvSpPr>
                <a:spLocks noChangeArrowheads="1"/>
              </p:cNvSpPr>
              <p:nvPr/>
            </p:nvSpPr>
            <p:spPr bwMode="auto">
              <a:xfrm>
                <a:off x="-2903538" y="9802813"/>
                <a:ext cx="57150" cy="39688"/>
              </a:xfrm>
              <a:prstGeom prst="rect">
                <a:avLst/>
              </a:prstGeom>
              <a:solidFill>
                <a:srgbClr val="EFA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6" name="Rectangle 23"/>
              <p:cNvSpPr>
                <a:spLocks noChangeArrowheads="1"/>
              </p:cNvSpPr>
              <p:nvPr/>
            </p:nvSpPr>
            <p:spPr bwMode="auto">
              <a:xfrm>
                <a:off x="-2819401" y="9802813"/>
                <a:ext cx="57150" cy="39688"/>
              </a:xfrm>
              <a:prstGeom prst="rect">
                <a:avLst/>
              </a:prstGeom>
              <a:solidFill>
                <a:srgbClr val="EFA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7" name="Rectangle 24"/>
              <p:cNvSpPr>
                <a:spLocks noChangeArrowheads="1"/>
              </p:cNvSpPr>
              <p:nvPr/>
            </p:nvSpPr>
            <p:spPr bwMode="auto">
              <a:xfrm>
                <a:off x="-2735263" y="9802813"/>
                <a:ext cx="57150" cy="39688"/>
              </a:xfrm>
              <a:prstGeom prst="rect">
                <a:avLst/>
              </a:prstGeom>
              <a:solidFill>
                <a:srgbClr val="EFA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4" name="그룹 3"/>
            <p:cNvGrpSpPr/>
            <p:nvPr/>
          </p:nvGrpSpPr>
          <p:grpSpPr>
            <a:xfrm>
              <a:off x="3331046" y="3449455"/>
              <a:ext cx="417513" cy="523875"/>
              <a:chOff x="-6973888" y="9272588"/>
              <a:chExt cx="417513" cy="523875"/>
            </a:xfrm>
          </p:grpSpPr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-6973888" y="9272588"/>
                <a:ext cx="417513" cy="523875"/>
              </a:xfrm>
              <a:custGeom>
                <a:avLst/>
                <a:gdLst>
                  <a:gd name="T0" fmla="*/ 257 w 263"/>
                  <a:gd name="T1" fmla="*/ 112 h 330"/>
                  <a:gd name="T2" fmla="*/ 257 w 263"/>
                  <a:gd name="T3" fmla="*/ 112 h 330"/>
                  <a:gd name="T4" fmla="*/ 257 w 263"/>
                  <a:gd name="T5" fmla="*/ 102 h 330"/>
                  <a:gd name="T6" fmla="*/ 256 w 263"/>
                  <a:gd name="T7" fmla="*/ 93 h 330"/>
                  <a:gd name="T8" fmla="*/ 251 w 263"/>
                  <a:gd name="T9" fmla="*/ 83 h 330"/>
                  <a:gd name="T10" fmla="*/ 244 w 263"/>
                  <a:gd name="T11" fmla="*/ 75 h 330"/>
                  <a:gd name="T12" fmla="*/ 223 w 263"/>
                  <a:gd name="T13" fmla="*/ 54 h 330"/>
                  <a:gd name="T14" fmla="*/ 223 w 263"/>
                  <a:gd name="T15" fmla="*/ 54 h 330"/>
                  <a:gd name="T16" fmla="*/ 217 w 263"/>
                  <a:gd name="T17" fmla="*/ 47 h 330"/>
                  <a:gd name="T18" fmla="*/ 208 w 263"/>
                  <a:gd name="T19" fmla="*/ 44 h 330"/>
                  <a:gd name="T20" fmla="*/ 199 w 263"/>
                  <a:gd name="T21" fmla="*/ 40 h 330"/>
                  <a:gd name="T22" fmla="*/ 189 w 263"/>
                  <a:gd name="T23" fmla="*/ 40 h 330"/>
                  <a:gd name="T24" fmla="*/ 189 w 263"/>
                  <a:gd name="T25" fmla="*/ 40 h 330"/>
                  <a:gd name="T26" fmla="*/ 186 w 263"/>
                  <a:gd name="T27" fmla="*/ 40 h 330"/>
                  <a:gd name="T28" fmla="*/ 186 w 263"/>
                  <a:gd name="T29" fmla="*/ 40 h 330"/>
                  <a:gd name="T30" fmla="*/ 181 w 263"/>
                  <a:gd name="T31" fmla="*/ 37 h 330"/>
                  <a:gd name="T32" fmla="*/ 181 w 263"/>
                  <a:gd name="T33" fmla="*/ 37 h 330"/>
                  <a:gd name="T34" fmla="*/ 179 w 263"/>
                  <a:gd name="T35" fmla="*/ 29 h 330"/>
                  <a:gd name="T36" fmla="*/ 177 w 263"/>
                  <a:gd name="T37" fmla="*/ 22 h 330"/>
                  <a:gd name="T38" fmla="*/ 172 w 263"/>
                  <a:gd name="T39" fmla="*/ 17 h 330"/>
                  <a:gd name="T40" fmla="*/ 169 w 263"/>
                  <a:gd name="T41" fmla="*/ 10 h 330"/>
                  <a:gd name="T42" fmla="*/ 162 w 263"/>
                  <a:gd name="T43" fmla="*/ 6 h 330"/>
                  <a:gd name="T44" fmla="*/ 155 w 263"/>
                  <a:gd name="T45" fmla="*/ 3 h 330"/>
                  <a:gd name="T46" fmla="*/ 148 w 263"/>
                  <a:gd name="T47" fmla="*/ 0 h 330"/>
                  <a:gd name="T48" fmla="*/ 140 w 263"/>
                  <a:gd name="T49" fmla="*/ 0 h 330"/>
                  <a:gd name="T50" fmla="*/ 65 w 263"/>
                  <a:gd name="T51" fmla="*/ 0 h 330"/>
                  <a:gd name="T52" fmla="*/ 65 w 263"/>
                  <a:gd name="T53" fmla="*/ 0 h 330"/>
                  <a:gd name="T54" fmla="*/ 56 w 263"/>
                  <a:gd name="T55" fmla="*/ 1 h 330"/>
                  <a:gd name="T56" fmla="*/ 48 w 263"/>
                  <a:gd name="T57" fmla="*/ 3 h 330"/>
                  <a:gd name="T58" fmla="*/ 39 w 263"/>
                  <a:gd name="T59" fmla="*/ 10 h 330"/>
                  <a:gd name="T60" fmla="*/ 32 w 263"/>
                  <a:gd name="T61" fmla="*/ 17 h 330"/>
                  <a:gd name="T62" fmla="*/ 15 w 263"/>
                  <a:gd name="T63" fmla="*/ 39 h 330"/>
                  <a:gd name="T64" fmla="*/ 15 w 263"/>
                  <a:gd name="T65" fmla="*/ 39 h 330"/>
                  <a:gd name="T66" fmla="*/ 10 w 263"/>
                  <a:gd name="T67" fmla="*/ 44 h 330"/>
                  <a:gd name="T68" fmla="*/ 5 w 263"/>
                  <a:gd name="T69" fmla="*/ 51 h 330"/>
                  <a:gd name="T70" fmla="*/ 2 w 263"/>
                  <a:gd name="T71" fmla="*/ 58 h 330"/>
                  <a:gd name="T72" fmla="*/ 0 w 263"/>
                  <a:gd name="T73" fmla="*/ 66 h 330"/>
                  <a:gd name="T74" fmla="*/ 0 w 263"/>
                  <a:gd name="T75" fmla="*/ 300 h 330"/>
                  <a:gd name="T76" fmla="*/ 0 w 263"/>
                  <a:gd name="T77" fmla="*/ 300 h 330"/>
                  <a:gd name="T78" fmla="*/ 0 w 263"/>
                  <a:gd name="T79" fmla="*/ 306 h 330"/>
                  <a:gd name="T80" fmla="*/ 2 w 263"/>
                  <a:gd name="T81" fmla="*/ 312 h 330"/>
                  <a:gd name="T82" fmla="*/ 5 w 263"/>
                  <a:gd name="T83" fmla="*/ 317 h 330"/>
                  <a:gd name="T84" fmla="*/ 9 w 263"/>
                  <a:gd name="T85" fmla="*/ 322 h 330"/>
                  <a:gd name="T86" fmla="*/ 14 w 263"/>
                  <a:gd name="T87" fmla="*/ 325 h 330"/>
                  <a:gd name="T88" fmla="*/ 19 w 263"/>
                  <a:gd name="T89" fmla="*/ 329 h 330"/>
                  <a:gd name="T90" fmla="*/ 26 w 263"/>
                  <a:gd name="T91" fmla="*/ 330 h 330"/>
                  <a:gd name="T92" fmla="*/ 32 w 263"/>
                  <a:gd name="T93" fmla="*/ 330 h 330"/>
                  <a:gd name="T94" fmla="*/ 230 w 263"/>
                  <a:gd name="T95" fmla="*/ 330 h 330"/>
                  <a:gd name="T96" fmla="*/ 230 w 263"/>
                  <a:gd name="T97" fmla="*/ 330 h 330"/>
                  <a:gd name="T98" fmla="*/ 237 w 263"/>
                  <a:gd name="T99" fmla="*/ 330 h 330"/>
                  <a:gd name="T100" fmla="*/ 242 w 263"/>
                  <a:gd name="T101" fmla="*/ 329 h 330"/>
                  <a:gd name="T102" fmla="*/ 247 w 263"/>
                  <a:gd name="T103" fmla="*/ 325 h 330"/>
                  <a:gd name="T104" fmla="*/ 252 w 263"/>
                  <a:gd name="T105" fmla="*/ 322 h 330"/>
                  <a:gd name="T106" fmla="*/ 256 w 263"/>
                  <a:gd name="T107" fmla="*/ 317 h 330"/>
                  <a:gd name="T108" fmla="*/ 259 w 263"/>
                  <a:gd name="T109" fmla="*/ 312 h 330"/>
                  <a:gd name="T110" fmla="*/ 261 w 263"/>
                  <a:gd name="T111" fmla="*/ 306 h 330"/>
                  <a:gd name="T112" fmla="*/ 263 w 263"/>
                  <a:gd name="T113" fmla="*/ 300 h 330"/>
                  <a:gd name="T114" fmla="*/ 263 w 263"/>
                  <a:gd name="T115" fmla="*/ 127 h 330"/>
                  <a:gd name="T116" fmla="*/ 263 w 263"/>
                  <a:gd name="T117" fmla="*/ 127 h 330"/>
                  <a:gd name="T118" fmla="*/ 261 w 263"/>
                  <a:gd name="T119" fmla="*/ 121 h 330"/>
                  <a:gd name="T120" fmla="*/ 257 w 263"/>
                  <a:gd name="T121" fmla="*/ 112 h 330"/>
                  <a:gd name="T122" fmla="*/ 257 w 263"/>
                  <a:gd name="T123" fmla="*/ 112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3" h="330">
                    <a:moveTo>
                      <a:pt x="257" y="112"/>
                    </a:moveTo>
                    <a:lnTo>
                      <a:pt x="257" y="112"/>
                    </a:lnTo>
                    <a:lnTo>
                      <a:pt x="257" y="102"/>
                    </a:lnTo>
                    <a:lnTo>
                      <a:pt x="256" y="93"/>
                    </a:lnTo>
                    <a:lnTo>
                      <a:pt x="251" y="83"/>
                    </a:lnTo>
                    <a:lnTo>
                      <a:pt x="244" y="75"/>
                    </a:lnTo>
                    <a:lnTo>
                      <a:pt x="223" y="54"/>
                    </a:lnTo>
                    <a:lnTo>
                      <a:pt x="223" y="54"/>
                    </a:lnTo>
                    <a:lnTo>
                      <a:pt x="217" y="47"/>
                    </a:lnTo>
                    <a:lnTo>
                      <a:pt x="208" y="44"/>
                    </a:lnTo>
                    <a:lnTo>
                      <a:pt x="199" y="40"/>
                    </a:lnTo>
                    <a:lnTo>
                      <a:pt x="189" y="40"/>
                    </a:lnTo>
                    <a:lnTo>
                      <a:pt x="189" y="40"/>
                    </a:lnTo>
                    <a:lnTo>
                      <a:pt x="186" y="40"/>
                    </a:lnTo>
                    <a:lnTo>
                      <a:pt x="186" y="40"/>
                    </a:lnTo>
                    <a:lnTo>
                      <a:pt x="181" y="37"/>
                    </a:lnTo>
                    <a:lnTo>
                      <a:pt x="181" y="37"/>
                    </a:lnTo>
                    <a:lnTo>
                      <a:pt x="179" y="29"/>
                    </a:lnTo>
                    <a:lnTo>
                      <a:pt x="177" y="22"/>
                    </a:lnTo>
                    <a:lnTo>
                      <a:pt x="172" y="17"/>
                    </a:lnTo>
                    <a:lnTo>
                      <a:pt x="169" y="10"/>
                    </a:lnTo>
                    <a:lnTo>
                      <a:pt x="162" y="6"/>
                    </a:lnTo>
                    <a:lnTo>
                      <a:pt x="155" y="3"/>
                    </a:lnTo>
                    <a:lnTo>
                      <a:pt x="148" y="0"/>
                    </a:lnTo>
                    <a:lnTo>
                      <a:pt x="140" y="0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56" y="1"/>
                    </a:lnTo>
                    <a:lnTo>
                      <a:pt x="48" y="3"/>
                    </a:lnTo>
                    <a:lnTo>
                      <a:pt x="39" y="10"/>
                    </a:lnTo>
                    <a:lnTo>
                      <a:pt x="32" y="17"/>
                    </a:lnTo>
                    <a:lnTo>
                      <a:pt x="15" y="39"/>
                    </a:lnTo>
                    <a:lnTo>
                      <a:pt x="15" y="39"/>
                    </a:lnTo>
                    <a:lnTo>
                      <a:pt x="10" y="44"/>
                    </a:lnTo>
                    <a:lnTo>
                      <a:pt x="5" y="51"/>
                    </a:lnTo>
                    <a:lnTo>
                      <a:pt x="2" y="58"/>
                    </a:lnTo>
                    <a:lnTo>
                      <a:pt x="0" y="66"/>
                    </a:lnTo>
                    <a:lnTo>
                      <a:pt x="0" y="300"/>
                    </a:lnTo>
                    <a:lnTo>
                      <a:pt x="0" y="300"/>
                    </a:lnTo>
                    <a:lnTo>
                      <a:pt x="0" y="306"/>
                    </a:lnTo>
                    <a:lnTo>
                      <a:pt x="2" y="312"/>
                    </a:lnTo>
                    <a:lnTo>
                      <a:pt x="5" y="317"/>
                    </a:lnTo>
                    <a:lnTo>
                      <a:pt x="9" y="322"/>
                    </a:lnTo>
                    <a:lnTo>
                      <a:pt x="14" y="325"/>
                    </a:lnTo>
                    <a:lnTo>
                      <a:pt x="19" y="329"/>
                    </a:lnTo>
                    <a:lnTo>
                      <a:pt x="26" y="330"/>
                    </a:lnTo>
                    <a:lnTo>
                      <a:pt x="32" y="330"/>
                    </a:lnTo>
                    <a:lnTo>
                      <a:pt x="230" y="330"/>
                    </a:lnTo>
                    <a:lnTo>
                      <a:pt x="230" y="330"/>
                    </a:lnTo>
                    <a:lnTo>
                      <a:pt x="237" y="330"/>
                    </a:lnTo>
                    <a:lnTo>
                      <a:pt x="242" y="329"/>
                    </a:lnTo>
                    <a:lnTo>
                      <a:pt x="247" y="325"/>
                    </a:lnTo>
                    <a:lnTo>
                      <a:pt x="252" y="322"/>
                    </a:lnTo>
                    <a:lnTo>
                      <a:pt x="256" y="317"/>
                    </a:lnTo>
                    <a:lnTo>
                      <a:pt x="259" y="312"/>
                    </a:lnTo>
                    <a:lnTo>
                      <a:pt x="261" y="306"/>
                    </a:lnTo>
                    <a:lnTo>
                      <a:pt x="263" y="300"/>
                    </a:lnTo>
                    <a:lnTo>
                      <a:pt x="263" y="127"/>
                    </a:lnTo>
                    <a:lnTo>
                      <a:pt x="263" y="127"/>
                    </a:lnTo>
                    <a:lnTo>
                      <a:pt x="261" y="121"/>
                    </a:lnTo>
                    <a:lnTo>
                      <a:pt x="257" y="112"/>
                    </a:lnTo>
                    <a:lnTo>
                      <a:pt x="257" y="112"/>
                    </a:lnTo>
                    <a:close/>
                  </a:path>
                </a:pathLst>
              </a:custGeom>
              <a:solidFill>
                <a:srgbClr val="E8F9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-6700838" y="9388475"/>
                <a:ext cx="87313" cy="84138"/>
              </a:xfrm>
              <a:custGeom>
                <a:avLst/>
                <a:gdLst>
                  <a:gd name="T0" fmla="*/ 50 w 55"/>
                  <a:gd name="T1" fmla="*/ 48 h 53"/>
                  <a:gd name="T2" fmla="*/ 50 w 55"/>
                  <a:gd name="T3" fmla="*/ 48 h 53"/>
                  <a:gd name="T4" fmla="*/ 45 w 55"/>
                  <a:gd name="T5" fmla="*/ 51 h 53"/>
                  <a:gd name="T6" fmla="*/ 38 w 55"/>
                  <a:gd name="T7" fmla="*/ 53 h 53"/>
                  <a:gd name="T8" fmla="*/ 31 w 55"/>
                  <a:gd name="T9" fmla="*/ 51 h 53"/>
                  <a:gd name="T10" fmla="*/ 26 w 55"/>
                  <a:gd name="T11" fmla="*/ 48 h 53"/>
                  <a:gd name="T12" fmla="*/ 5 w 55"/>
                  <a:gd name="T13" fmla="*/ 27 h 53"/>
                  <a:gd name="T14" fmla="*/ 5 w 55"/>
                  <a:gd name="T15" fmla="*/ 27 h 53"/>
                  <a:gd name="T16" fmla="*/ 2 w 55"/>
                  <a:gd name="T17" fmla="*/ 22 h 53"/>
                  <a:gd name="T18" fmla="*/ 0 w 55"/>
                  <a:gd name="T19" fmla="*/ 15 h 53"/>
                  <a:gd name="T20" fmla="*/ 2 w 55"/>
                  <a:gd name="T21" fmla="*/ 10 h 53"/>
                  <a:gd name="T22" fmla="*/ 5 w 55"/>
                  <a:gd name="T23" fmla="*/ 5 h 53"/>
                  <a:gd name="T24" fmla="*/ 5 w 55"/>
                  <a:gd name="T25" fmla="*/ 5 h 53"/>
                  <a:gd name="T26" fmla="*/ 5 w 55"/>
                  <a:gd name="T27" fmla="*/ 5 h 53"/>
                  <a:gd name="T28" fmla="*/ 10 w 55"/>
                  <a:gd name="T29" fmla="*/ 0 h 53"/>
                  <a:gd name="T30" fmla="*/ 17 w 55"/>
                  <a:gd name="T31" fmla="*/ 0 h 53"/>
                  <a:gd name="T32" fmla="*/ 22 w 55"/>
                  <a:gd name="T33" fmla="*/ 0 h 53"/>
                  <a:gd name="T34" fmla="*/ 27 w 55"/>
                  <a:gd name="T35" fmla="*/ 5 h 53"/>
                  <a:gd name="T36" fmla="*/ 50 w 55"/>
                  <a:gd name="T37" fmla="*/ 25 h 53"/>
                  <a:gd name="T38" fmla="*/ 50 w 55"/>
                  <a:gd name="T39" fmla="*/ 25 h 53"/>
                  <a:gd name="T40" fmla="*/ 53 w 55"/>
                  <a:gd name="T41" fmla="*/ 31 h 53"/>
                  <a:gd name="T42" fmla="*/ 55 w 55"/>
                  <a:gd name="T43" fmla="*/ 37 h 53"/>
                  <a:gd name="T44" fmla="*/ 53 w 55"/>
                  <a:gd name="T45" fmla="*/ 43 h 53"/>
                  <a:gd name="T46" fmla="*/ 50 w 55"/>
                  <a:gd name="T47" fmla="*/ 48 h 53"/>
                  <a:gd name="T48" fmla="*/ 50 w 55"/>
                  <a:gd name="T49" fmla="*/ 4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5" h="53">
                    <a:moveTo>
                      <a:pt x="50" y="48"/>
                    </a:moveTo>
                    <a:lnTo>
                      <a:pt x="50" y="48"/>
                    </a:lnTo>
                    <a:lnTo>
                      <a:pt x="45" y="51"/>
                    </a:lnTo>
                    <a:lnTo>
                      <a:pt x="38" y="53"/>
                    </a:lnTo>
                    <a:lnTo>
                      <a:pt x="31" y="51"/>
                    </a:lnTo>
                    <a:lnTo>
                      <a:pt x="26" y="48"/>
                    </a:lnTo>
                    <a:lnTo>
                      <a:pt x="5" y="27"/>
                    </a:lnTo>
                    <a:lnTo>
                      <a:pt x="5" y="27"/>
                    </a:lnTo>
                    <a:lnTo>
                      <a:pt x="2" y="22"/>
                    </a:lnTo>
                    <a:lnTo>
                      <a:pt x="0" y="15"/>
                    </a:lnTo>
                    <a:lnTo>
                      <a:pt x="2" y="10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10" y="0"/>
                    </a:lnTo>
                    <a:lnTo>
                      <a:pt x="17" y="0"/>
                    </a:lnTo>
                    <a:lnTo>
                      <a:pt x="22" y="0"/>
                    </a:lnTo>
                    <a:lnTo>
                      <a:pt x="27" y="5"/>
                    </a:lnTo>
                    <a:lnTo>
                      <a:pt x="50" y="25"/>
                    </a:lnTo>
                    <a:lnTo>
                      <a:pt x="50" y="25"/>
                    </a:lnTo>
                    <a:lnTo>
                      <a:pt x="53" y="31"/>
                    </a:lnTo>
                    <a:lnTo>
                      <a:pt x="55" y="37"/>
                    </a:lnTo>
                    <a:lnTo>
                      <a:pt x="53" y="43"/>
                    </a:lnTo>
                    <a:lnTo>
                      <a:pt x="50" y="48"/>
                    </a:lnTo>
                    <a:lnTo>
                      <a:pt x="50" y="48"/>
                    </a:lnTo>
                    <a:close/>
                  </a:path>
                </a:pathLst>
              </a:custGeom>
              <a:solidFill>
                <a:srgbClr val="E26B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-6927851" y="9380538"/>
                <a:ext cx="319088" cy="373063"/>
              </a:xfrm>
              <a:custGeom>
                <a:avLst/>
                <a:gdLst>
                  <a:gd name="T0" fmla="*/ 150 w 201"/>
                  <a:gd name="T1" fmla="*/ 10 h 235"/>
                  <a:gd name="T2" fmla="*/ 150 w 201"/>
                  <a:gd name="T3" fmla="*/ 10 h 235"/>
                  <a:gd name="T4" fmla="*/ 143 w 201"/>
                  <a:gd name="T5" fmla="*/ 7 h 235"/>
                  <a:gd name="T6" fmla="*/ 136 w 201"/>
                  <a:gd name="T7" fmla="*/ 3 h 235"/>
                  <a:gd name="T8" fmla="*/ 130 w 201"/>
                  <a:gd name="T9" fmla="*/ 0 h 235"/>
                  <a:gd name="T10" fmla="*/ 123 w 201"/>
                  <a:gd name="T11" fmla="*/ 0 h 235"/>
                  <a:gd name="T12" fmla="*/ 15 w 201"/>
                  <a:gd name="T13" fmla="*/ 0 h 235"/>
                  <a:gd name="T14" fmla="*/ 15 w 201"/>
                  <a:gd name="T15" fmla="*/ 0 h 235"/>
                  <a:gd name="T16" fmla="*/ 10 w 201"/>
                  <a:gd name="T17" fmla="*/ 0 h 235"/>
                  <a:gd name="T18" fmla="*/ 5 w 201"/>
                  <a:gd name="T19" fmla="*/ 3 h 235"/>
                  <a:gd name="T20" fmla="*/ 2 w 201"/>
                  <a:gd name="T21" fmla="*/ 8 h 235"/>
                  <a:gd name="T22" fmla="*/ 0 w 201"/>
                  <a:gd name="T23" fmla="*/ 15 h 235"/>
                  <a:gd name="T24" fmla="*/ 0 w 201"/>
                  <a:gd name="T25" fmla="*/ 220 h 235"/>
                  <a:gd name="T26" fmla="*/ 0 w 201"/>
                  <a:gd name="T27" fmla="*/ 220 h 235"/>
                  <a:gd name="T28" fmla="*/ 2 w 201"/>
                  <a:gd name="T29" fmla="*/ 225 h 235"/>
                  <a:gd name="T30" fmla="*/ 5 w 201"/>
                  <a:gd name="T31" fmla="*/ 230 h 235"/>
                  <a:gd name="T32" fmla="*/ 10 w 201"/>
                  <a:gd name="T33" fmla="*/ 233 h 235"/>
                  <a:gd name="T34" fmla="*/ 15 w 201"/>
                  <a:gd name="T35" fmla="*/ 235 h 235"/>
                  <a:gd name="T36" fmla="*/ 184 w 201"/>
                  <a:gd name="T37" fmla="*/ 235 h 235"/>
                  <a:gd name="T38" fmla="*/ 184 w 201"/>
                  <a:gd name="T39" fmla="*/ 235 h 235"/>
                  <a:gd name="T40" fmla="*/ 191 w 201"/>
                  <a:gd name="T41" fmla="*/ 233 h 235"/>
                  <a:gd name="T42" fmla="*/ 196 w 201"/>
                  <a:gd name="T43" fmla="*/ 230 h 235"/>
                  <a:gd name="T44" fmla="*/ 199 w 201"/>
                  <a:gd name="T45" fmla="*/ 225 h 235"/>
                  <a:gd name="T46" fmla="*/ 201 w 201"/>
                  <a:gd name="T47" fmla="*/ 220 h 235"/>
                  <a:gd name="T48" fmla="*/ 201 w 201"/>
                  <a:gd name="T49" fmla="*/ 78 h 235"/>
                  <a:gd name="T50" fmla="*/ 201 w 201"/>
                  <a:gd name="T51" fmla="*/ 78 h 235"/>
                  <a:gd name="T52" fmla="*/ 199 w 201"/>
                  <a:gd name="T53" fmla="*/ 70 h 235"/>
                  <a:gd name="T54" fmla="*/ 198 w 201"/>
                  <a:gd name="T55" fmla="*/ 63 h 235"/>
                  <a:gd name="T56" fmla="*/ 193 w 201"/>
                  <a:gd name="T57" fmla="*/ 56 h 235"/>
                  <a:gd name="T58" fmla="*/ 189 w 201"/>
                  <a:gd name="T59" fmla="*/ 49 h 235"/>
                  <a:gd name="T60" fmla="*/ 150 w 201"/>
                  <a:gd name="T61" fmla="*/ 1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1" h="235">
                    <a:moveTo>
                      <a:pt x="150" y="10"/>
                    </a:moveTo>
                    <a:lnTo>
                      <a:pt x="150" y="10"/>
                    </a:lnTo>
                    <a:lnTo>
                      <a:pt x="143" y="7"/>
                    </a:lnTo>
                    <a:lnTo>
                      <a:pt x="136" y="3"/>
                    </a:lnTo>
                    <a:lnTo>
                      <a:pt x="130" y="0"/>
                    </a:lnTo>
                    <a:lnTo>
                      <a:pt x="123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0" y="0"/>
                    </a:lnTo>
                    <a:lnTo>
                      <a:pt x="5" y="3"/>
                    </a:lnTo>
                    <a:lnTo>
                      <a:pt x="2" y="8"/>
                    </a:lnTo>
                    <a:lnTo>
                      <a:pt x="0" y="15"/>
                    </a:lnTo>
                    <a:lnTo>
                      <a:pt x="0" y="220"/>
                    </a:lnTo>
                    <a:lnTo>
                      <a:pt x="0" y="220"/>
                    </a:lnTo>
                    <a:lnTo>
                      <a:pt x="2" y="225"/>
                    </a:lnTo>
                    <a:lnTo>
                      <a:pt x="5" y="230"/>
                    </a:lnTo>
                    <a:lnTo>
                      <a:pt x="10" y="233"/>
                    </a:lnTo>
                    <a:lnTo>
                      <a:pt x="15" y="235"/>
                    </a:lnTo>
                    <a:lnTo>
                      <a:pt x="184" y="235"/>
                    </a:lnTo>
                    <a:lnTo>
                      <a:pt x="184" y="235"/>
                    </a:lnTo>
                    <a:lnTo>
                      <a:pt x="191" y="233"/>
                    </a:lnTo>
                    <a:lnTo>
                      <a:pt x="196" y="230"/>
                    </a:lnTo>
                    <a:lnTo>
                      <a:pt x="199" y="225"/>
                    </a:lnTo>
                    <a:lnTo>
                      <a:pt x="201" y="220"/>
                    </a:lnTo>
                    <a:lnTo>
                      <a:pt x="201" y="78"/>
                    </a:lnTo>
                    <a:lnTo>
                      <a:pt x="201" y="78"/>
                    </a:lnTo>
                    <a:lnTo>
                      <a:pt x="199" y="70"/>
                    </a:lnTo>
                    <a:lnTo>
                      <a:pt x="198" y="63"/>
                    </a:lnTo>
                    <a:lnTo>
                      <a:pt x="193" y="56"/>
                    </a:lnTo>
                    <a:lnTo>
                      <a:pt x="189" y="49"/>
                    </a:lnTo>
                    <a:lnTo>
                      <a:pt x="150" y="10"/>
                    </a:lnTo>
                    <a:close/>
                  </a:path>
                </a:pathLst>
              </a:custGeom>
              <a:solidFill>
                <a:srgbClr val="EACF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-6924676" y="9323388"/>
                <a:ext cx="184150" cy="77788"/>
              </a:xfrm>
              <a:custGeom>
                <a:avLst/>
                <a:gdLst>
                  <a:gd name="T0" fmla="*/ 107 w 116"/>
                  <a:gd name="T1" fmla="*/ 49 h 49"/>
                  <a:gd name="T2" fmla="*/ 107 w 116"/>
                  <a:gd name="T3" fmla="*/ 49 h 49"/>
                  <a:gd name="T4" fmla="*/ 105 w 116"/>
                  <a:gd name="T5" fmla="*/ 49 h 49"/>
                  <a:gd name="T6" fmla="*/ 102 w 116"/>
                  <a:gd name="T7" fmla="*/ 48 h 49"/>
                  <a:gd name="T8" fmla="*/ 100 w 116"/>
                  <a:gd name="T9" fmla="*/ 44 h 49"/>
                  <a:gd name="T10" fmla="*/ 100 w 116"/>
                  <a:gd name="T11" fmla="*/ 41 h 49"/>
                  <a:gd name="T12" fmla="*/ 100 w 116"/>
                  <a:gd name="T13" fmla="*/ 17 h 49"/>
                  <a:gd name="T14" fmla="*/ 35 w 116"/>
                  <a:gd name="T15" fmla="*/ 17 h 49"/>
                  <a:gd name="T16" fmla="*/ 15 w 116"/>
                  <a:gd name="T17" fmla="*/ 46 h 49"/>
                  <a:gd name="T18" fmla="*/ 15 w 116"/>
                  <a:gd name="T19" fmla="*/ 46 h 49"/>
                  <a:gd name="T20" fmla="*/ 12 w 116"/>
                  <a:gd name="T21" fmla="*/ 48 h 49"/>
                  <a:gd name="T22" fmla="*/ 8 w 116"/>
                  <a:gd name="T23" fmla="*/ 49 h 49"/>
                  <a:gd name="T24" fmla="*/ 5 w 116"/>
                  <a:gd name="T25" fmla="*/ 49 h 49"/>
                  <a:gd name="T26" fmla="*/ 3 w 116"/>
                  <a:gd name="T27" fmla="*/ 48 h 49"/>
                  <a:gd name="T28" fmla="*/ 3 w 116"/>
                  <a:gd name="T29" fmla="*/ 48 h 49"/>
                  <a:gd name="T30" fmla="*/ 0 w 116"/>
                  <a:gd name="T31" fmla="*/ 44 h 49"/>
                  <a:gd name="T32" fmla="*/ 0 w 116"/>
                  <a:gd name="T33" fmla="*/ 43 h 49"/>
                  <a:gd name="T34" fmla="*/ 0 w 116"/>
                  <a:gd name="T35" fmla="*/ 39 h 49"/>
                  <a:gd name="T36" fmla="*/ 1 w 116"/>
                  <a:gd name="T37" fmla="*/ 36 h 49"/>
                  <a:gd name="T38" fmla="*/ 25 w 116"/>
                  <a:gd name="T39" fmla="*/ 3 h 49"/>
                  <a:gd name="T40" fmla="*/ 25 w 116"/>
                  <a:gd name="T41" fmla="*/ 3 h 49"/>
                  <a:gd name="T42" fmla="*/ 27 w 116"/>
                  <a:gd name="T43" fmla="*/ 0 h 49"/>
                  <a:gd name="T44" fmla="*/ 32 w 116"/>
                  <a:gd name="T45" fmla="*/ 0 h 49"/>
                  <a:gd name="T46" fmla="*/ 107 w 116"/>
                  <a:gd name="T47" fmla="*/ 0 h 49"/>
                  <a:gd name="T48" fmla="*/ 107 w 116"/>
                  <a:gd name="T49" fmla="*/ 0 h 49"/>
                  <a:gd name="T50" fmla="*/ 111 w 116"/>
                  <a:gd name="T51" fmla="*/ 0 h 49"/>
                  <a:gd name="T52" fmla="*/ 114 w 116"/>
                  <a:gd name="T53" fmla="*/ 2 h 49"/>
                  <a:gd name="T54" fmla="*/ 116 w 116"/>
                  <a:gd name="T55" fmla="*/ 5 h 49"/>
                  <a:gd name="T56" fmla="*/ 116 w 116"/>
                  <a:gd name="T57" fmla="*/ 8 h 49"/>
                  <a:gd name="T58" fmla="*/ 116 w 116"/>
                  <a:gd name="T59" fmla="*/ 41 h 49"/>
                  <a:gd name="T60" fmla="*/ 116 w 116"/>
                  <a:gd name="T61" fmla="*/ 41 h 49"/>
                  <a:gd name="T62" fmla="*/ 116 w 116"/>
                  <a:gd name="T63" fmla="*/ 44 h 49"/>
                  <a:gd name="T64" fmla="*/ 114 w 116"/>
                  <a:gd name="T65" fmla="*/ 48 h 49"/>
                  <a:gd name="T66" fmla="*/ 111 w 116"/>
                  <a:gd name="T67" fmla="*/ 49 h 49"/>
                  <a:gd name="T68" fmla="*/ 107 w 116"/>
                  <a:gd name="T69" fmla="*/ 49 h 49"/>
                  <a:gd name="T70" fmla="*/ 107 w 116"/>
                  <a:gd name="T7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6" h="49">
                    <a:moveTo>
                      <a:pt x="107" y="49"/>
                    </a:moveTo>
                    <a:lnTo>
                      <a:pt x="107" y="49"/>
                    </a:lnTo>
                    <a:lnTo>
                      <a:pt x="105" y="49"/>
                    </a:lnTo>
                    <a:lnTo>
                      <a:pt x="102" y="48"/>
                    </a:lnTo>
                    <a:lnTo>
                      <a:pt x="100" y="44"/>
                    </a:lnTo>
                    <a:lnTo>
                      <a:pt x="100" y="41"/>
                    </a:lnTo>
                    <a:lnTo>
                      <a:pt x="100" y="17"/>
                    </a:lnTo>
                    <a:lnTo>
                      <a:pt x="35" y="17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2" y="48"/>
                    </a:lnTo>
                    <a:lnTo>
                      <a:pt x="8" y="49"/>
                    </a:lnTo>
                    <a:lnTo>
                      <a:pt x="5" y="49"/>
                    </a:lnTo>
                    <a:lnTo>
                      <a:pt x="3" y="48"/>
                    </a:lnTo>
                    <a:lnTo>
                      <a:pt x="3" y="48"/>
                    </a:lnTo>
                    <a:lnTo>
                      <a:pt x="0" y="44"/>
                    </a:lnTo>
                    <a:lnTo>
                      <a:pt x="0" y="43"/>
                    </a:lnTo>
                    <a:lnTo>
                      <a:pt x="0" y="39"/>
                    </a:lnTo>
                    <a:lnTo>
                      <a:pt x="1" y="36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111" y="0"/>
                    </a:lnTo>
                    <a:lnTo>
                      <a:pt x="114" y="2"/>
                    </a:lnTo>
                    <a:lnTo>
                      <a:pt x="116" y="5"/>
                    </a:lnTo>
                    <a:lnTo>
                      <a:pt x="116" y="8"/>
                    </a:lnTo>
                    <a:lnTo>
                      <a:pt x="116" y="41"/>
                    </a:lnTo>
                    <a:lnTo>
                      <a:pt x="116" y="41"/>
                    </a:lnTo>
                    <a:lnTo>
                      <a:pt x="116" y="44"/>
                    </a:lnTo>
                    <a:lnTo>
                      <a:pt x="114" y="48"/>
                    </a:lnTo>
                    <a:lnTo>
                      <a:pt x="111" y="49"/>
                    </a:lnTo>
                    <a:lnTo>
                      <a:pt x="107" y="49"/>
                    </a:lnTo>
                    <a:lnTo>
                      <a:pt x="107" y="49"/>
                    </a:lnTo>
                    <a:close/>
                  </a:path>
                </a:pathLst>
              </a:custGeom>
              <a:solidFill>
                <a:srgbClr val="EACF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1" name="Freeform 29"/>
              <p:cNvSpPr>
                <a:spLocks noEditPoints="1"/>
              </p:cNvSpPr>
              <p:nvPr/>
            </p:nvSpPr>
            <p:spPr bwMode="auto">
              <a:xfrm>
                <a:off x="-6897688" y="9472613"/>
                <a:ext cx="254000" cy="242888"/>
              </a:xfrm>
              <a:custGeom>
                <a:avLst/>
                <a:gdLst>
                  <a:gd name="T0" fmla="*/ 145 w 160"/>
                  <a:gd name="T1" fmla="*/ 133 h 153"/>
                  <a:gd name="T2" fmla="*/ 145 w 160"/>
                  <a:gd name="T3" fmla="*/ 20 h 153"/>
                  <a:gd name="T4" fmla="*/ 158 w 160"/>
                  <a:gd name="T5" fmla="*/ 7 h 153"/>
                  <a:gd name="T6" fmla="*/ 158 w 160"/>
                  <a:gd name="T7" fmla="*/ 7 h 153"/>
                  <a:gd name="T8" fmla="*/ 160 w 160"/>
                  <a:gd name="T9" fmla="*/ 3 h 153"/>
                  <a:gd name="T10" fmla="*/ 158 w 160"/>
                  <a:gd name="T11" fmla="*/ 1 h 153"/>
                  <a:gd name="T12" fmla="*/ 158 w 160"/>
                  <a:gd name="T13" fmla="*/ 1 h 153"/>
                  <a:gd name="T14" fmla="*/ 157 w 160"/>
                  <a:gd name="T15" fmla="*/ 0 h 153"/>
                  <a:gd name="T16" fmla="*/ 153 w 160"/>
                  <a:gd name="T17" fmla="*/ 1 h 153"/>
                  <a:gd name="T18" fmla="*/ 140 w 160"/>
                  <a:gd name="T19" fmla="*/ 15 h 153"/>
                  <a:gd name="T20" fmla="*/ 20 w 160"/>
                  <a:gd name="T21" fmla="*/ 15 h 153"/>
                  <a:gd name="T22" fmla="*/ 7 w 160"/>
                  <a:gd name="T23" fmla="*/ 1 h 153"/>
                  <a:gd name="T24" fmla="*/ 7 w 160"/>
                  <a:gd name="T25" fmla="*/ 1 h 153"/>
                  <a:gd name="T26" fmla="*/ 5 w 160"/>
                  <a:gd name="T27" fmla="*/ 0 h 153"/>
                  <a:gd name="T28" fmla="*/ 1 w 160"/>
                  <a:gd name="T29" fmla="*/ 1 h 153"/>
                  <a:gd name="T30" fmla="*/ 1 w 160"/>
                  <a:gd name="T31" fmla="*/ 1 h 153"/>
                  <a:gd name="T32" fmla="*/ 0 w 160"/>
                  <a:gd name="T33" fmla="*/ 3 h 153"/>
                  <a:gd name="T34" fmla="*/ 1 w 160"/>
                  <a:gd name="T35" fmla="*/ 7 h 153"/>
                  <a:gd name="T36" fmla="*/ 15 w 160"/>
                  <a:gd name="T37" fmla="*/ 20 h 153"/>
                  <a:gd name="T38" fmla="*/ 15 w 160"/>
                  <a:gd name="T39" fmla="*/ 133 h 153"/>
                  <a:gd name="T40" fmla="*/ 1 w 160"/>
                  <a:gd name="T41" fmla="*/ 146 h 153"/>
                  <a:gd name="T42" fmla="*/ 1 w 160"/>
                  <a:gd name="T43" fmla="*/ 146 h 153"/>
                  <a:gd name="T44" fmla="*/ 0 w 160"/>
                  <a:gd name="T45" fmla="*/ 150 h 153"/>
                  <a:gd name="T46" fmla="*/ 1 w 160"/>
                  <a:gd name="T47" fmla="*/ 153 h 153"/>
                  <a:gd name="T48" fmla="*/ 1 w 160"/>
                  <a:gd name="T49" fmla="*/ 153 h 153"/>
                  <a:gd name="T50" fmla="*/ 5 w 160"/>
                  <a:gd name="T51" fmla="*/ 153 h 153"/>
                  <a:gd name="T52" fmla="*/ 5 w 160"/>
                  <a:gd name="T53" fmla="*/ 153 h 153"/>
                  <a:gd name="T54" fmla="*/ 7 w 160"/>
                  <a:gd name="T55" fmla="*/ 153 h 153"/>
                  <a:gd name="T56" fmla="*/ 22 w 160"/>
                  <a:gd name="T57" fmla="*/ 138 h 153"/>
                  <a:gd name="T58" fmla="*/ 140 w 160"/>
                  <a:gd name="T59" fmla="*/ 138 h 153"/>
                  <a:gd name="T60" fmla="*/ 153 w 160"/>
                  <a:gd name="T61" fmla="*/ 153 h 153"/>
                  <a:gd name="T62" fmla="*/ 153 w 160"/>
                  <a:gd name="T63" fmla="*/ 153 h 153"/>
                  <a:gd name="T64" fmla="*/ 157 w 160"/>
                  <a:gd name="T65" fmla="*/ 153 h 153"/>
                  <a:gd name="T66" fmla="*/ 157 w 160"/>
                  <a:gd name="T67" fmla="*/ 153 h 153"/>
                  <a:gd name="T68" fmla="*/ 158 w 160"/>
                  <a:gd name="T69" fmla="*/ 153 h 153"/>
                  <a:gd name="T70" fmla="*/ 158 w 160"/>
                  <a:gd name="T71" fmla="*/ 153 h 153"/>
                  <a:gd name="T72" fmla="*/ 160 w 160"/>
                  <a:gd name="T73" fmla="*/ 150 h 153"/>
                  <a:gd name="T74" fmla="*/ 158 w 160"/>
                  <a:gd name="T75" fmla="*/ 146 h 153"/>
                  <a:gd name="T76" fmla="*/ 145 w 160"/>
                  <a:gd name="T77" fmla="*/ 133 h 153"/>
                  <a:gd name="T78" fmla="*/ 24 w 160"/>
                  <a:gd name="T79" fmla="*/ 22 h 153"/>
                  <a:gd name="T80" fmla="*/ 136 w 160"/>
                  <a:gd name="T81" fmla="*/ 22 h 153"/>
                  <a:gd name="T82" fmla="*/ 136 w 160"/>
                  <a:gd name="T83" fmla="*/ 131 h 153"/>
                  <a:gd name="T84" fmla="*/ 24 w 160"/>
                  <a:gd name="T85" fmla="*/ 131 h 153"/>
                  <a:gd name="T86" fmla="*/ 24 w 160"/>
                  <a:gd name="T87" fmla="*/ 22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0" h="153">
                    <a:moveTo>
                      <a:pt x="145" y="133"/>
                    </a:moveTo>
                    <a:lnTo>
                      <a:pt x="145" y="20"/>
                    </a:lnTo>
                    <a:lnTo>
                      <a:pt x="158" y="7"/>
                    </a:lnTo>
                    <a:lnTo>
                      <a:pt x="158" y="7"/>
                    </a:lnTo>
                    <a:lnTo>
                      <a:pt x="160" y="3"/>
                    </a:lnTo>
                    <a:lnTo>
                      <a:pt x="158" y="1"/>
                    </a:lnTo>
                    <a:lnTo>
                      <a:pt x="158" y="1"/>
                    </a:lnTo>
                    <a:lnTo>
                      <a:pt x="157" y="0"/>
                    </a:lnTo>
                    <a:lnTo>
                      <a:pt x="153" y="1"/>
                    </a:lnTo>
                    <a:lnTo>
                      <a:pt x="140" y="15"/>
                    </a:lnTo>
                    <a:lnTo>
                      <a:pt x="20" y="15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1" y="7"/>
                    </a:lnTo>
                    <a:lnTo>
                      <a:pt x="15" y="20"/>
                    </a:lnTo>
                    <a:lnTo>
                      <a:pt x="15" y="133"/>
                    </a:lnTo>
                    <a:lnTo>
                      <a:pt x="1" y="146"/>
                    </a:lnTo>
                    <a:lnTo>
                      <a:pt x="1" y="146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1" y="153"/>
                    </a:lnTo>
                    <a:lnTo>
                      <a:pt x="5" y="153"/>
                    </a:lnTo>
                    <a:lnTo>
                      <a:pt x="5" y="153"/>
                    </a:lnTo>
                    <a:lnTo>
                      <a:pt x="7" y="153"/>
                    </a:lnTo>
                    <a:lnTo>
                      <a:pt x="22" y="138"/>
                    </a:lnTo>
                    <a:lnTo>
                      <a:pt x="140" y="138"/>
                    </a:lnTo>
                    <a:lnTo>
                      <a:pt x="153" y="153"/>
                    </a:lnTo>
                    <a:lnTo>
                      <a:pt x="153" y="153"/>
                    </a:lnTo>
                    <a:lnTo>
                      <a:pt x="157" y="153"/>
                    </a:lnTo>
                    <a:lnTo>
                      <a:pt x="157" y="153"/>
                    </a:lnTo>
                    <a:lnTo>
                      <a:pt x="158" y="153"/>
                    </a:lnTo>
                    <a:lnTo>
                      <a:pt x="158" y="153"/>
                    </a:lnTo>
                    <a:lnTo>
                      <a:pt x="160" y="150"/>
                    </a:lnTo>
                    <a:lnTo>
                      <a:pt x="158" y="146"/>
                    </a:lnTo>
                    <a:lnTo>
                      <a:pt x="145" y="133"/>
                    </a:lnTo>
                    <a:close/>
                    <a:moveTo>
                      <a:pt x="24" y="22"/>
                    </a:moveTo>
                    <a:lnTo>
                      <a:pt x="136" y="22"/>
                    </a:lnTo>
                    <a:lnTo>
                      <a:pt x="136" y="131"/>
                    </a:lnTo>
                    <a:lnTo>
                      <a:pt x="24" y="131"/>
                    </a:lnTo>
                    <a:lnTo>
                      <a:pt x="24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-6808788" y="9531350"/>
                <a:ext cx="76200" cy="130175"/>
              </a:xfrm>
              <a:custGeom>
                <a:avLst/>
                <a:gdLst>
                  <a:gd name="T0" fmla="*/ 44 w 48"/>
                  <a:gd name="T1" fmla="*/ 46 h 82"/>
                  <a:gd name="T2" fmla="*/ 44 w 48"/>
                  <a:gd name="T3" fmla="*/ 46 h 82"/>
                  <a:gd name="T4" fmla="*/ 41 w 48"/>
                  <a:gd name="T5" fmla="*/ 36 h 82"/>
                  <a:gd name="T6" fmla="*/ 36 w 48"/>
                  <a:gd name="T7" fmla="*/ 24 h 82"/>
                  <a:gd name="T8" fmla="*/ 31 w 48"/>
                  <a:gd name="T9" fmla="*/ 5 h 82"/>
                  <a:gd name="T10" fmla="*/ 31 w 48"/>
                  <a:gd name="T11" fmla="*/ 5 h 82"/>
                  <a:gd name="T12" fmla="*/ 29 w 48"/>
                  <a:gd name="T13" fmla="*/ 2 h 82"/>
                  <a:gd name="T14" fmla="*/ 26 w 48"/>
                  <a:gd name="T15" fmla="*/ 0 h 82"/>
                  <a:gd name="T16" fmla="*/ 26 w 48"/>
                  <a:gd name="T17" fmla="*/ 0 h 82"/>
                  <a:gd name="T18" fmla="*/ 26 w 48"/>
                  <a:gd name="T19" fmla="*/ 0 h 82"/>
                  <a:gd name="T20" fmla="*/ 26 w 48"/>
                  <a:gd name="T21" fmla="*/ 0 h 82"/>
                  <a:gd name="T22" fmla="*/ 26 w 48"/>
                  <a:gd name="T23" fmla="*/ 0 h 82"/>
                  <a:gd name="T24" fmla="*/ 26 w 48"/>
                  <a:gd name="T25" fmla="*/ 0 h 82"/>
                  <a:gd name="T26" fmla="*/ 24 w 48"/>
                  <a:gd name="T27" fmla="*/ 0 h 82"/>
                  <a:gd name="T28" fmla="*/ 24 w 48"/>
                  <a:gd name="T29" fmla="*/ 0 h 82"/>
                  <a:gd name="T30" fmla="*/ 24 w 48"/>
                  <a:gd name="T31" fmla="*/ 0 h 82"/>
                  <a:gd name="T32" fmla="*/ 24 w 48"/>
                  <a:gd name="T33" fmla="*/ 0 h 82"/>
                  <a:gd name="T34" fmla="*/ 24 w 48"/>
                  <a:gd name="T35" fmla="*/ 0 h 82"/>
                  <a:gd name="T36" fmla="*/ 24 w 48"/>
                  <a:gd name="T37" fmla="*/ 0 h 82"/>
                  <a:gd name="T38" fmla="*/ 24 w 48"/>
                  <a:gd name="T39" fmla="*/ 0 h 82"/>
                  <a:gd name="T40" fmla="*/ 24 w 48"/>
                  <a:gd name="T41" fmla="*/ 0 h 82"/>
                  <a:gd name="T42" fmla="*/ 24 w 48"/>
                  <a:gd name="T43" fmla="*/ 0 h 82"/>
                  <a:gd name="T44" fmla="*/ 24 w 48"/>
                  <a:gd name="T45" fmla="*/ 0 h 82"/>
                  <a:gd name="T46" fmla="*/ 22 w 48"/>
                  <a:gd name="T47" fmla="*/ 0 h 82"/>
                  <a:gd name="T48" fmla="*/ 22 w 48"/>
                  <a:gd name="T49" fmla="*/ 0 h 82"/>
                  <a:gd name="T50" fmla="*/ 20 w 48"/>
                  <a:gd name="T51" fmla="*/ 2 h 82"/>
                  <a:gd name="T52" fmla="*/ 19 w 48"/>
                  <a:gd name="T53" fmla="*/ 5 h 82"/>
                  <a:gd name="T54" fmla="*/ 19 w 48"/>
                  <a:gd name="T55" fmla="*/ 5 h 82"/>
                  <a:gd name="T56" fmla="*/ 12 w 48"/>
                  <a:gd name="T57" fmla="*/ 24 h 82"/>
                  <a:gd name="T58" fmla="*/ 9 w 48"/>
                  <a:gd name="T59" fmla="*/ 36 h 82"/>
                  <a:gd name="T60" fmla="*/ 3 w 48"/>
                  <a:gd name="T61" fmla="*/ 46 h 82"/>
                  <a:gd name="T62" fmla="*/ 3 w 48"/>
                  <a:gd name="T63" fmla="*/ 46 h 82"/>
                  <a:gd name="T64" fmla="*/ 2 w 48"/>
                  <a:gd name="T65" fmla="*/ 50 h 82"/>
                  <a:gd name="T66" fmla="*/ 0 w 48"/>
                  <a:gd name="T67" fmla="*/ 55 h 82"/>
                  <a:gd name="T68" fmla="*/ 0 w 48"/>
                  <a:gd name="T69" fmla="*/ 60 h 82"/>
                  <a:gd name="T70" fmla="*/ 2 w 48"/>
                  <a:gd name="T71" fmla="*/ 67 h 82"/>
                  <a:gd name="T72" fmla="*/ 5 w 48"/>
                  <a:gd name="T73" fmla="*/ 72 h 82"/>
                  <a:gd name="T74" fmla="*/ 9 w 48"/>
                  <a:gd name="T75" fmla="*/ 75 h 82"/>
                  <a:gd name="T76" fmla="*/ 14 w 48"/>
                  <a:gd name="T77" fmla="*/ 79 h 82"/>
                  <a:gd name="T78" fmla="*/ 20 w 48"/>
                  <a:gd name="T79" fmla="*/ 82 h 82"/>
                  <a:gd name="T80" fmla="*/ 20 w 48"/>
                  <a:gd name="T81" fmla="*/ 82 h 82"/>
                  <a:gd name="T82" fmla="*/ 24 w 48"/>
                  <a:gd name="T83" fmla="*/ 82 h 82"/>
                  <a:gd name="T84" fmla="*/ 24 w 48"/>
                  <a:gd name="T85" fmla="*/ 82 h 82"/>
                  <a:gd name="T86" fmla="*/ 27 w 48"/>
                  <a:gd name="T87" fmla="*/ 82 h 82"/>
                  <a:gd name="T88" fmla="*/ 27 w 48"/>
                  <a:gd name="T89" fmla="*/ 82 h 82"/>
                  <a:gd name="T90" fmla="*/ 36 w 48"/>
                  <a:gd name="T91" fmla="*/ 79 h 82"/>
                  <a:gd name="T92" fmla="*/ 41 w 48"/>
                  <a:gd name="T93" fmla="*/ 75 h 82"/>
                  <a:gd name="T94" fmla="*/ 44 w 48"/>
                  <a:gd name="T95" fmla="*/ 72 h 82"/>
                  <a:gd name="T96" fmla="*/ 46 w 48"/>
                  <a:gd name="T97" fmla="*/ 67 h 82"/>
                  <a:gd name="T98" fmla="*/ 48 w 48"/>
                  <a:gd name="T99" fmla="*/ 60 h 82"/>
                  <a:gd name="T100" fmla="*/ 48 w 48"/>
                  <a:gd name="T101" fmla="*/ 55 h 82"/>
                  <a:gd name="T102" fmla="*/ 48 w 48"/>
                  <a:gd name="T103" fmla="*/ 50 h 82"/>
                  <a:gd name="T104" fmla="*/ 44 w 48"/>
                  <a:gd name="T105" fmla="*/ 46 h 82"/>
                  <a:gd name="T106" fmla="*/ 44 w 48"/>
                  <a:gd name="T107" fmla="*/ 46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8" h="82">
                    <a:moveTo>
                      <a:pt x="44" y="46"/>
                    </a:moveTo>
                    <a:lnTo>
                      <a:pt x="44" y="46"/>
                    </a:lnTo>
                    <a:lnTo>
                      <a:pt x="41" y="36"/>
                    </a:lnTo>
                    <a:lnTo>
                      <a:pt x="36" y="24"/>
                    </a:lnTo>
                    <a:lnTo>
                      <a:pt x="31" y="5"/>
                    </a:lnTo>
                    <a:lnTo>
                      <a:pt x="31" y="5"/>
                    </a:lnTo>
                    <a:lnTo>
                      <a:pt x="29" y="2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0" y="2"/>
                    </a:lnTo>
                    <a:lnTo>
                      <a:pt x="19" y="5"/>
                    </a:lnTo>
                    <a:lnTo>
                      <a:pt x="19" y="5"/>
                    </a:lnTo>
                    <a:lnTo>
                      <a:pt x="12" y="24"/>
                    </a:lnTo>
                    <a:lnTo>
                      <a:pt x="9" y="36"/>
                    </a:lnTo>
                    <a:lnTo>
                      <a:pt x="3" y="46"/>
                    </a:lnTo>
                    <a:lnTo>
                      <a:pt x="3" y="46"/>
                    </a:lnTo>
                    <a:lnTo>
                      <a:pt x="2" y="50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2" y="67"/>
                    </a:lnTo>
                    <a:lnTo>
                      <a:pt x="5" y="72"/>
                    </a:lnTo>
                    <a:lnTo>
                      <a:pt x="9" y="75"/>
                    </a:lnTo>
                    <a:lnTo>
                      <a:pt x="14" y="79"/>
                    </a:lnTo>
                    <a:lnTo>
                      <a:pt x="20" y="82"/>
                    </a:lnTo>
                    <a:lnTo>
                      <a:pt x="20" y="82"/>
                    </a:lnTo>
                    <a:lnTo>
                      <a:pt x="24" y="82"/>
                    </a:lnTo>
                    <a:lnTo>
                      <a:pt x="24" y="82"/>
                    </a:lnTo>
                    <a:lnTo>
                      <a:pt x="27" y="82"/>
                    </a:lnTo>
                    <a:lnTo>
                      <a:pt x="27" y="82"/>
                    </a:lnTo>
                    <a:lnTo>
                      <a:pt x="36" y="79"/>
                    </a:lnTo>
                    <a:lnTo>
                      <a:pt x="41" y="75"/>
                    </a:lnTo>
                    <a:lnTo>
                      <a:pt x="44" y="72"/>
                    </a:lnTo>
                    <a:lnTo>
                      <a:pt x="46" y="67"/>
                    </a:lnTo>
                    <a:lnTo>
                      <a:pt x="48" y="60"/>
                    </a:lnTo>
                    <a:lnTo>
                      <a:pt x="48" y="55"/>
                    </a:lnTo>
                    <a:lnTo>
                      <a:pt x="48" y="50"/>
                    </a:lnTo>
                    <a:lnTo>
                      <a:pt x="44" y="46"/>
                    </a:lnTo>
                    <a:lnTo>
                      <a:pt x="44" y="46"/>
                    </a:lnTo>
                    <a:close/>
                  </a:path>
                </a:pathLst>
              </a:custGeom>
              <a:solidFill>
                <a:srgbClr val="E26B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3" name="Freeform 31"/>
              <p:cNvSpPr>
                <a:spLocks/>
              </p:cNvSpPr>
              <p:nvPr/>
            </p:nvSpPr>
            <p:spPr bwMode="auto">
              <a:xfrm>
                <a:off x="-6767513" y="9564688"/>
                <a:ext cx="20638" cy="47625"/>
              </a:xfrm>
              <a:custGeom>
                <a:avLst/>
                <a:gdLst>
                  <a:gd name="T0" fmla="*/ 12 w 13"/>
                  <a:gd name="T1" fmla="*/ 30 h 30"/>
                  <a:gd name="T2" fmla="*/ 12 w 13"/>
                  <a:gd name="T3" fmla="*/ 30 h 30"/>
                  <a:gd name="T4" fmla="*/ 10 w 13"/>
                  <a:gd name="T5" fmla="*/ 30 h 30"/>
                  <a:gd name="T6" fmla="*/ 10 w 13"/>
                  <a:gd name="T7" fmla="*/ 30 h 30"/>
                  <a:gd name="T8" fmla="*/ 5 w 13"/>
                  <a:gd name="T9" fmla="*/ 22 h 30"/>
                  <a:gd name="T10" fmla="*/ 1 w 13"/>
                  <a:gd name="T11" fmla="*/ 13 h 30"/>
                  <a:gd name="T12" fmla="*/ 0 w 13"/>
                  <a:gd name="T13" fmla="*/ 3 h 30"/>
                  <a:gd name="T14" fmla="*/ 0 w 13"/>
                  <a:gd name="T15" fmla="*/ 3 h 30"/>
                  <a:gd name="T16" fmla="*/ 0 w 13"/>
                  <a:gd name="T17" fmla="*/ 1 h 30"/>
                  <a:gd name="T18" fmla="*/ 1 w 13"/>
                  <a:gd name="T19" fmla="*/ 0 h 30"/>
                  <a:gd name="T20" fmla="*/ 1 w 13"/>
                  <a:gd name="T21" fmla="*/ 0 h 30"/>
                  <a:gd name="T22" fmla="*/ 3 w 13"/>
                  <a:gd name="T23" fmla="*/ 1 h 30"/>
                  <a:gd name="T24" fmla="*/ 3 w 13"/>
                  <a:gd name="T25" fmla="*/ 1 h 30"/>
                  <a:gd name="T26" fmla="*/ 3 w 13"/>
                  <a:gd name="T27" fmla="*/ 1 h 30"/>
                  <a:gd name="T28" fmla="*/ 6 w 13"/>
                  <a:gd name="T29" fmla="*/ 12 h 30"/>
                  <a:gd name="T30" fmla="*/ 10 w 13"/>
                  <a:gd name="T31" fmla="*/ 20 h 30"/>
                  <a:gd name="T32" fmla="*/ 13 w 13"/>
                  <a:gd name="T33" fmla="*/ 27 h 30"/>
                  <a:gd name="T34" fmla="*/ 13 w 13"/>
                  <a:gd name="T35" fmla="*/ 27 h 30"/>
                  <a:gd name="T36" fmla="*/ 13 w 13"/>
                  <a:gd name="T37" fmla="*/ 29 h 30"/>
                  <a:gd name="T38" fmla="*/ 13 w 13"/>
                  <a:gd name="T39" fmla="*/ 30 h 30"/>
                  <a:gd name="T40" fmla="*/ 13 w 13"/>
                  <a:gd name="T41" fmla="*/ 30 h 30"/>
                  <a:gd name="T42" fmla="*/ 12 w 13"/>
                  <a:gd name="T43" fmla="*/ 30 h 30"/>
                  <a:gd name="T44" fmla="*/ 12 w 13"/>
                  <a:gd name="T4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" h="30">
                    <a:moveTo>
                      <a:pt x="12" y="30"/>
                    </a:moveTo>
                    <a:lnTo>
                      <a:pt x="12" y="30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5" y="22"/>
                    </a:lnTo>
                    <a:lnTo>
                      <a:pt x="1" y="1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6" y="12"/>
                    </a:lnTo>
                    <a:lnTo>
                      <a:pt x="10" y="20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3" y="29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solidFill>
                <a:srgbClr val="FFB2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5" name="그룹 4"/>
            <p:cNvGrpSpPr/>
            <p:nvPr/>
          </p:nvGrpSpPr>
          <p:grpSpPr>
            <a:xfrm>
              <a:off x="6660232" y="4725805"/>
              <a:ext cx="190500" cy="538163"/>
              <a:chOff x="-3141663" y="10598150"/>
              <a:chExt cx="190500" cy="538163"/>
            </a:xfrm>
          </p:grpSpPr>
          <p:sp>
            <p:nvSpPr>
              <p:cNvPr id="75" name="Freeform 32"/>
              <p:cNvSpPr>
                <a:spLocks/>
              </p:cNvSpPr>
              <p:nvPr/>
            </p:nvSpPr>
            <p:spPr bwMode="auto">
              <a:xfrm>
                <a:off x="-3141663" y="10598150"/>
                <a:ext cx="190500" cy="538163"/>
              </a:xfrm>
              <a:custGeom>
                <a:avLst/>
                <a:gdLst>
                  <a:gd name="T0" fmla="*/ 60 w 120"/>
                  <a:gd name="T1" fmla="*/ 339 h 339"/>
                  <a:gd name="T2" fmla="*/ 60 w 120"/>
                  <a:gd name="T3" fmla="*/ 339 h 339"/>
                  <a:gd name="T4" fmla="*/ 48 w 120"/>
                  <a:gd name="T5" fmla="*/ 337 h 339"/>
                  <a:gd name="T6" fmla="*/ 36 w 120"/>
                  <a:gd name="T7" fmla="*/ 334 h 339"/>
                  <a:gd name="T8" fmla="*/ 26 w 120"/>
                  <a:gd name="T9" fmla="*/ 329 h 339"/>
                  <a:gd name="T10" fmla="*/ 17 w 120"/>
                  <a:gd name="T11" fmla="*/ 322 h 339"/>
                  <a:gd name="T12" fmla="*/ 11 w 120"/>
                  <a:gd name="T13" fmla="*/ 312 h 339"/>
                  <a:gd name="T14" fmla="*/ 6 w 120"/>
                  <a:gd name="T15" fmla="*/ 302 h 339"/>
                  <a:gd name="T16" fmla="*/ 2 w 120"/>
                  <a:gd name="T17" fmla="*/ 291 h 339"/>
                  <a:gd name="T18" fmla="*/ 0 w 120"/>
                  <a:gd name="T19" fmla="*/ 280 h 339"/>
                  <a:gd name="T20" fmla="*/ 0 w 120"/>
                  <a:gd name="T21" fmla="*/ 280 h 339"/>
                  <a:gd name="T22" fmla="*/ 2 w 120"/>
                  <a:gd name="T23" fmla="*/ 268 h 339"/>
                  <a:gd name="T24" fmla="*/ 6 w 120"/>
                  <a:gd name="T25" fmla="*/ 256 h 339"/>
                  <a:gd name="T26" fmla="*/ 11 w 120"/>
                  <a:gd name="T27" fmla="*/ 245 h 339"/>
                  <a:gd name="T28" fmla="*/ 19 w 120"/>
                  <a:gd name="T29" fmla="*/ 237 h 339"/>
                  <a:gd name="T30" fmla="*/ 19 w 120"/>
                  <a:gd name="T31" fmla="*/ 41 h 339"/>
                  <a:gd name="T32" fmla="*/ 19 w 120"/>
                  <a:gd name="T33" fmla="*/ 41 h 339"/>
                  <a:gd name="T34" fmla="*/ 19 w 120"/>
                  <a:gd name="T35" fmla="*/ 32 h 339"/>
                  <a:gd name="T36" fmla="*/ 23 w 120"/>
                  <a:gd name="T37" fmla="*/ 26 h 339"/>
                  <a:gd name="T38" fmla="*/ 26 w 120"/>
                  <a:gd name="T39" fmla="*/ 19 h 339"/>
                  <a:gd name="T40" fmla="*/ 31 w 120"/>
                  <a:gd name="T41" fmla="*/ 12 h 339"/>
                  <a:gd name="T42" fmla="*/ 36 w 120"/>
                  <a:gd name="T43" fmla="*/ 7 h 339"/>
                  <a:gd name="T44" fmla="*/ 45 w 120"/>
                  <a:gd name="T45" fmla="*/ 3 h 339"/>
                  <a:gd name="T46" fmla="*/ 52 w 120"/>
                  <a:gd name="T47" fmla="*/ 0 h 339"/>
                  <a:gd name="T48" fmla="*/ 60 w 120"/>
                  <a:gd name="T49" fmla="*/ 0 h 339"/>
                  <a:gd name="T50" fmla="*/ 60 w 120"/>
                  <a:gd name="T51" fmla="*/ 0 h 339"/>
                  <a:gd name="T52" fmla="*/ 69 w 120"/>
                  <a:gd name="T53" fmla="*/ 0 h 339"/>
                  <a:gd name="T54" fmla="*/ 75 w 120"/>
                  <a:gd name="T55" fmla="*/ 3 h 339"/>
                  <a:gd name="T56" fmla="*/ 84 w 120"/>
                  <a:gd name="T57" fmla="*/ 7 h 339"/>
                  <a:gd name="T58" fmla="*/ 89 w 120"/>
                  <a:gd name="T59" fmla="*/ 12 h 339"/>
                  <a:gd name="T60" fmla="*/ 94 w 120"/>
                  <a:gd name="T61" fmla="*/ 19 h 339"/>
                  <a:gd name="T62" fmla="*/ 98 w 120"/>
                  <a:gd name="T63" fmla="*/ 26 h 339"/>
                  <a:gd name="T64" fmla="*/ 101 w 120"/>
                  <a:gd name="T65" fmla="*/ 32 h 339"/>
                  <a:gd name="T66" fmla="*/ 101 w 120"/>
                  <a:gd name="T67" fmla="*/ 41 h 339"/>
                  <a:gd name="T68" fmla="*/ 101 w 120"/>
                  <a:gd name="T69" fmla="*/ 237 h 339"/>
                  <a:gd name="T70" fmla="*/ 101 w 120"/>
                  <a:gd name="T71" fmla="*/ 237 h 339"/>
                  <a:gd name="T72" fmla="*/ 110 w 120"/>
                  <a:gd name="T73" fmla="*/ 245 h 339"/>
                  <a:gd name="T74" fmla="*/ 115 w 120"/>
                  <a:gd name="T75" fmla="*/ 256 h 339"/>
                  <a:gd name="T76" fmla="*/ 118 w 120"/>
                  <a:gd name="T77" fmla="*/ 268 h 339"/>
                  <a:gd name="T78" fmla="*/ 120 w 120"/>
                  <a:gd name="T79" fmla="*/ 280 h 339"/>
                  <a:gd name="T80" fmla="*/ 120 w 120"/>
                  <a:gd name="T81" fmla="*/ 280 h 339"/>
                  <a:gd name="T82" fmla="*/ 118 w 120"/>
                  <a:gd name="T83" fmla="*/ 291 h 339"/>
                  <a:gd name="T84" fmla="*/ 115 w 120"/>
                  <a:gd name="T85" fmla="*/ 302 h 339"/>
                  <a:gd name="T86" fmla="*/ 110 w 120"/>
                  <a:gd name="T87" fmla="*/ 312 h 339"/>
                  <a:gd name="T88" fmla="*/ 103 w 120"/>
                  <a:gd name="T89" fmla="*/ 322 h 339"/>
                  <a:gd name="T90" fmla="*/ 94 w 120"/>
                  <a:gd name="T91" fmla="*/ 329 h 339"/>
                  <a:gd name="T92" fmla="*/ 84 w 120"/>
                  <a:gd name="T93" fmla="*/ 334 h 339"/>
                  <a:gd name="T94" fmla="*/ 72 w 120"/>
                  <a:gd name="T95" fmla="*/ 337 h 339"/>
                  <a:gd name="T96" fmla="*/ 60 w 120"/>
                  <a:gd name="T97" fmla="*/ 339 h 339"/>
                  <a:gd name="T98" fmla="*/ 60 w 120"/>
                  <a:gd name="T99" fmla="*/ 33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0" h="339">
                    <a:moveTo>
                      <a:pt x="60" y="339"/>
                    </a:moveTo>
                    <a:lnTo>
                      <a:pt x="60" y="339"/>
                    </a:lnTo>
                    <a:lnTo>
                      <a:pt x="48" y="337"/>
                    </a:lnTo>
                    <a:lnTo>
                      <a:pt x="36" y="334"/>
                    </a:lnTo>
                    <a:lnTo>
                      <a:pt x="26" y="329"/>
                    </a:lnTo>
                    <a:lnTo>
                      <a:pt x="17" y="322"/>
                    </a:lnTo>
                    <a:lnTo>
                      <a:pt x="11" y="312"/>
                    </a:lnTo>
                    <a:lnTo>
                      <a:pt x="6" y="302"/>
                    </a:lnTo>
                    <a:lnTo>
                      <a:pt x="2" y="291"/>
                    </a:lnTo>
                    <a:lnTo>
                      <a:pt x="0" y="280"/>
                    </a:lnTo>
                    <a:lnTo>
                      <a:pt x="0" y="280"/>
                    </a:lnTo>
                    <a:lnTo>
                      <a:pt x="2" y="268"/>
                    </a:lnTo>
                    <a:lnTo>
                      <a:pt x="6" y="256"/>
                    </a:lnTo>
                    <a:lnTo>
                      <a:pt x="11" y="245"/>
                    </a:lnTo>
                    <a:lnTo>
                      <a:pt x="19" y="237"/>
                    </a:lnTo>
                    <a:lnTo>
                      <a:pt x="19" y="41"/>
                    </a:lnTo>
                    <a:lnTo>
                      <a:pt x="19" y="41"/>
                    </a:lnTo>
                    <a:lnTo>
                      <a:pt x="19" y="32"/>
                    </a:lnTo>
                    <a:lnTo>
                      <a:pt x="23" y="26"/>
                    </a:lnTo>
                    <a:lnTo>
                      <a:pt x="26" y="19"/>
                    </a:lnTo>
                    <a:lnTo>
                      <a:pt x="31" y="12"/>
                    </a:lnTo>
                    <a:lnTo>
                      <a:pt x="36" y="7"/>
                    </a:lnTo>
                    <a:lnTo>
                      <a:pt x="45" y="3"/>
                    </a:lnTo>
                    <a:lnTo>
                      <a:pt x="52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9" y="0"/>
                    </a:lnTo>
                    <a:lnTo>
                      <a:pt x="75" y="3"/>
                    </a:lnTo>
                    <a:lnTo>
                      <a:pt x="84" y="7"/>
                    </a:lnTo>
                    <a:lnTo>
                      <a:pt x="89" y="12"/>
                    </a:lnTo>
                    <a:lnTo>
                      <a:pt x="94" y="19"/>
                    </a:lnTo>
                    <a:lnTo>
                      <a:pt x="98" y="26"/>
                    </a:lnTo>
                    <a:lnTo>
                      <a:pt x="101" y="32"/>
                    </a:lnTo>
                    <a:lnTo>
                      <a:pt x="101" y="41"/>
                    </a:lnTo>
                    <a:lnTo>
                      <a:pt x="101" y="237"/>
                    </a:lnTo>
                    <a:lnTo>
                      <a:pt x="101" y="237"/>
                    </a:lnTo>
                    <a:lnTo>
                      <a:pt x="110" y="245"/>
                    </a:lnTo>
                    <a:lnTo>
                      <a:pt x="115" y="256"/>
                    </a:lnTo>
                    <a:lnTo>
                      <a:pt x="118" y="268"/>
                    </a:lnTo>
                    <a:lnTo>
                      <a:pt x="120" y="280"/>
                    </a:lnTo>
                    <a:lnTo>
                      <a:pt x="120" y="280"/>
                    </a:lnTo>
                    <a:lnTo>
                      <a:pt x="118" y="291"/>
                    </a:lnTo>
                    <a:lnTo>
                      <a:pt x="115" y="302"/>
                    </a:lnTo>
                    <a:lnTo>
                      <a:pt x="110" y="312"/>
                    </a:lnTo>
                    <a:lnTo>
                      <a:pt x="103" y="322"/>
                    </a:lnTo>
                    <a:lnTo>
                      <a:pt x="94" y="329"/>
                    </a:lnTo>
                    <a:lnTo>
                      <a:pt x="84" y="334"/>
                    </a:lnTo>
                    <a:lnTo>
                      <a:pt x="72" y="337"/>
                    </a:lnTo>
                    <a:lnTo>
                      <a:pt x="60" y="339"/>
                    </a:lnTo>
                    <a:lnTo>
                      <a:pt x="60" y="339"/>
                    </a:lnTo>
                    <a:close/>
                  </a:path>
                </a:pathLst>
              </a:custGeom>
              <a:solidFill>
                <a:srgbClr val="D8E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6" name="Freeform 33"/>
              <p:cNvSpPr>
                <a:spLocks/>
              </p:cNvSpPr>
              <p:nvPr/>
            </p:nvSpPr>
            <p:spPr bwMode="auto">
              <a:xfrm>
                <a:off x="-3119438" y="10620375"/>
                <a:ext cx="146050" cy="495300"/>
              </a:xfrm>
              <a:custGeom>
                <a:avLst/>
                <a:gdLst>
                  <a:gd name="T0" fmla="*/ 46 w 92"/>
                  <a:gd name="T1" fmla="*/ 312 h 312"/>
                  <a:gd name="T2" fmla="*/ 46 w 92"/>
                  <a:gd name="T3" fmla="*/ 312 h 312"/>
                  <a:gd name="T4" fmla="*/ 38 w 92"/>
                  <a:gd name="T5" fmla="*/ 310 h 312"/>
                  <a:gd name="T6" fmla="*/ 29 w 92"/>
                  <a:gd name="T7" fmla="*/ 308 h 312"/>
                  <a:gd name="T8" fmla="*/ 20 w 92"/>
                  <a:gd name="T9" fmla="*/ 303 h 312"/>
                  <a:gd name="T10" fmla="*/ 14 w 92"/>
                  <a:gd name="T11" fmla="*/ 298 h 312"/>
                  <a:gd name="T12" fmla="*/ 9 w 92"/>
                  <a:gd name="T13" fmla="*/ 291 h 312"/>
                  <a:gd name="T14" fmla="*/ 3 w 92"/>
                  <a:gd name="T15" fmla="*/ 283 h 312"/>
                  <a:gd name="T16" fmla="*/ 2 w 92"/>
                  <a:gd name="T17" fmla="*/ 274 h 312"/>
                  <a:gd name="T18" fmla="*/ 0 w 92"/>
                  <a:gd name="T19" fmla="*/ 266 h 312"/>
                  <a:gd name="T20" fmla="*/ 0 w 92"/>
                  <a:gd name="T21" fmla="*/ 266 h 312"/>
                  <a:gd name="T22" fmla="*/ 2 w 92"/>
                  <a:gd name="T23" fmla="*/ 255 h 312"/>
                  <a:gd name="T24" fmla="*/ 5 w 92"/>
                  <a:gd name="T25" fmla="*/ 245 h 312"/>
                  <a:gd name="T26" fmla="*/ 10 w 92"/>
                  <a:gd name="T27" fmla="*/ 237 h 312"/>
                  <a:gd name="T28" fmla="*/ 19 w 92"/>
                  <a:gd name="T29" fmla="*/ 228 h 312"/>
                  <a:gd name="T30" fmla="*/ 19 w 92"/>
                  <a:gd name="T31" fmla="*/ 27 h 312"/>
                  <a:gd name="T32" fmla="*/ 19 w 92"/>
                  <a:gd name="T33" fmla="*/ 27 h 312"/>
                  <a:gd name="T34" fmla="*/ 19 w 92"/>
                  <a:gd name="T35" fmla="*/ 22 h 312"/>
                  <a:gd name="T36" fmla="*/ 20 w 92"/>
                  <a:gd name="T37" fmla="*/ 17 h 312"/>
                  <a:gd name="T38" fmla="*/ 24 w 92"/>
                  <a:gd name="T39" fmla="*/ 12 h 312"/>
                  <a:gd name="T40" fmla="*/ 27 w 92"/>
                  <a:gd name="T41" fmla="*/ 8 h 312"/>
                  <a:gd name="T42" fmla="*/ 31 w 92"/>
                  <a:gd name="T43" fmla="*/ 5 h 312"/>
                  <a:gd name="T44" fmla="*/ 36 w 92"/>
                  <a:gd name="T45" fmla="*/ 1 h 312"/>
                  <a:gd name="T46" fmla="*/ 41 w 92"/>
                  <a:gd name="T47" fmla="*/ 1 h 312"/>
                  <a:gd name="T48" fmla="*/ 46 w 92"/>
                  <a:gd name="T49" fmla="*/ 0 h 312"/>
                  <a:gd name="T50" fmla="*/ 46 w 92"/>
                  <a:gd name="T51" fmla="*/ 0 h 312"/>
                  <a:gd name="T52" fmla="*/ 51 w 92"/>
                  <a:gd name="T53" fmla="*/ 1 h 312"/>
                  <a:gd name="T54" fmla="*/ 56 w 92"/>
                  <a:gd name="T55" fmla="*/ 1 h 312"/>
                  <a:gd name="T56" fmla="*/ 61 w 92"/>
                  <a:gd name="T57" fmla="*/ 5 h 312"/>
                  <a:gd name="T58" fmla="*/ 65 w 92"/>
                  <a:gd name="T59" fmla="*/ 8 h 312"/>
                  <a:gd name="T60" fmla="*/ 68 w 92"/>
                  <a:gd name="T61" fmla="*/ 12 h 312"/>
                  <a:gd name="T62" fmla="*/ 72 w 92"/>
                  <a:gd name="T63" fmla="*/ 17 h 312"/>
                  <a:gd name="T64" fmla="*/ 73 w 92"/>
                  <a:gd name="T65" fmla="*/ 22 h 312"/>
                  <a:gd name="T66" fmla="*/ 73 w 92"/>
                  <a:gd name="T67" fmla="*/ 27 h 312"/>
                  <a:gd name="T68" fmla="*/ 73 w 92"/>
                  <a:gd name="T69" fmla="*/ 228 h 312"/>
                  <a:gd name="T70" fmla="*/ 73 w 92"/>
                  <a:gd name="T71" fmla="*/ 228 h 312"/>
                  <a:gd name="T72" fmla="*/ 82 w 92"/>
                  <a:gd name="T73" fmla="*/ 237 h 312"/>
                  <a:gd name="T74" fmla="*/ 87 w 92"/>
                  <a:gd name="T75" fmla="*/ 245 h 312"/>
                  <a:gd name="T76" fmla="*/ 90 w 92"/>
                  <a:gd name="T77" fmla="*/ 255 h 312"/>
                  <a:gd name="T78" fmla="*/ 92 w 92"/>
                  <a:gd name="T79" fmla="*/ 266 h 312"/>
                  <a:gd name="T80" fmla="*/ 92 w 92"/>
                  <a:gd name="T81" fmla="*/ 266 h 312"/>
                  <a:gd name="T82" fmla="*/ 90 w 92"/>
                  <a:gd name="T83" fmla="*/ 274 h 312"/>
                  <a:gd name="T84" fmla="*/ 89 w 92"/>
                  <a:gd name="T85" fmla="*/ 283 h 312"/>
                  <a:gd name="T86" fmla="*/ 84 w 92"/>
                  <a:gd name="T87" fmla="*/ 291 h 312"/>
                  <a:gd name="T88" fmla="*/ 78 w 92"/>
                  <a:gd name="T89" fmla="*/ 298 h 312"/>
                  <a:gd name="T90" fmla="*/ 72 w 92"/>
                  <a:gd name="T91" fmla="*/ 303 h 312"/>
                  <a:gd name="T92" fmla="*/ 63 w 92"/>
                  <a:gd name="T93" fmla="*/ 308 h 312"/>
                  <a:gd name="T94" fmla="*/ 55 w 92"/>
                  <a:gd name="T95" fmla="*/ 310 h 312"/>
                  <a:gd name="T96" fmla="*/ 46 w 92"/>
                  <a:gd name="T97" fmla="*/ 312 h 312"/>
                  <a:gd name="T98" fmla="*/ 46 w 92"/>
                  <a:gd name="T99" fmla="*/ 312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2" h="312">
                    <a:moveTo>
                      <a:pt x="46" y="312"/>
                    </a:moveTo>
                    <a:lnTo>
                      <a:pt x="46" y="312"/>
                    </a:lnTo>
                    <a:lnTo>
                      <a:pt x="38" y="310"/>
                    </a:lnTo>
                    <a:lnTo>
                      <a:pt x="29" y="308"/>
                    </a:lnTo>
                    <a:lnTo>
                      <a:pt x="20" y="303"/>
                    </a:lnTo>
                    <a:lnTo>
                      <a:pt x="14" y="298"/>
                    </a:lnTo>
                    <a:lnTo>
                      <a:pt x="9" y="291"/>
                    </a:lnTo>
                    <a:lnTo>
                      <a:pt x="3" y="283"/>
                    </a:lnTo>
                    <a:lnTo>
                      <a:pt x="2" y="274"/>
                    </a:lnTo>
                    <a:lnTo>
                      <a:pt x="0" y="266"/>
                    </a:lnTo>
                    <a:lnTo>
                      <a:pt x="0" y="266"/>
                    </a:lnTo>
                    <a:lnTo>
                      <a:pt x="2" y="255"/>
                    </a:lnTo>
                    <a:lnTo>
                      <a:pt x="5" y="245"/>
                    </a:lnTo>
                    <a:lnTo>
                      <a:pt x="10" y="237"/>
                    </a:lnTo>
                    <a:lnTo>
                      <a:pt x="19" y="228"/>
                    </a:lnTo>
                    <a:lnTo>
                      <a:pt x="19" y="27"/>
                    </a:lnTo>
                    <a:lnTo>
                      <a:pt x="19" y="27"/>
                    </a:lnTo>
                    <a:lnTo>
                      <a:pt x="19" y="22"/>
                    </a:lnTo>
                    <a:lnTo>
                      <a:pt x="20" y="17"/>
                    </a:lnTo>
                    <a:lnTo>
                      <a:pt x="24" y="12"/>
                    </a:lnTo>
                    <a:lnTo>
                      <a:pt x="27" y="8"/>
                    </a:lnTo>
                    <a:lnTo>
                      <a:pt x="31" y="5"/>
                    </a:lnTo>
                    <a:lnTo>
                      <a:pt x="36" y="1"/>
                    </a:lnTo>
                    <a:lnTo>
                      <a:pt x="41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51" y="1"/>
                    </a:lnTo>
                    <a:lnTo>
                      <a:pt x="56" y="1"/>
                    </a:lnTo>
                    <a:lnTo>
                      <a:pt x="61" y="5"/>
                    </a:lnTo>
                    <a:lnTo>
                      <a:pt x="65" y="8"/>
                    </a:lnTo>
                    <a:lnTo>
                      <a:pt x="68" y="12"/>
                    </a:lnTo>
                    <a:lnTo>
                      <a:pt x="72" y="17"/>
                    </a:lnTo>
                    <a:lnTo>
                      <a:pt x="73" y="22"/>
                    </a:lnTo>
                    <a:lnTo>
                      <a:pt x="73" y="27"/>
                    </a:lnTo>
                    <a:lnTo>
                      <a:pt x="73" y="228"/>
                    </a:lnTo>
                    <a:lnTo>
                      <a:pt x="73" y="228"/>
                    </a:lnTo>
                    <a:lnTo>
                      <a:pt x="82" y="237"/>
                    </a:lnTo>
                    <a:lnTo>
                      <a:pt x="87" y="245"/>
                    </a:lnTo>
                    <a:lnTo>
                      <a:pt x="90" y="255"/>
                    </a:lnTo>
                    <a:lnTo>
                      <a:pt x="92" y="266"/>
                    </a:lnTo>
                    <a:lnTo>
                      <a:pt x="92" y="266"/>
                    </a:lnTo>
                    <a:lnTo>
                      <a:pt x="90" y="274"/>
                    </a:lnTo>
                    <a:lnTo>
                      <a:pt x="89" y="283"/>
                    </a:lnTo>
                    <a:lnTo>
                      <a:pt x="84" y="291"/>
                    </a:lnTo>
                    <a:lnTo>
                      <a:pt x="78" y="298"/>
                    </a:lnTo>
                    <a:lnTo>
                      <a:pt x="72" y="303"/>
                    </a:lnTo>
                    <a:lnTo>
                      <a:pt x="63" y="308"/>
                    </a:lnTo>
                    <a:lnTo>
                      <a:pt x="55" y="310"/>
                    </a:lnTo>
                    <a:lnTo>
                      <a:pt x="46" y="312"/>
                    </a:lnTo>
                    <a:lnTo>
                      <a:pt x="46" y="312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7" name="Freeform 34"/>
              <p:cNvSpPr>
                <a:spLocks/>
              </p:cNvSpPr>
              <p:nvPr/>
            </p:nvSpPr>
            <p:spPr bwMode="auto">
              <a:xfrm>
                <a:off x="-3068638" y="10641013"/>
                <a:ext cx="44450" cy="119063"/>
              </a:xfrm>
              <a:custGeom>
                <a:avLst/>
                <a:gdLst>
                  <a:gd name="T0" fmla="*/ 28 w 28"/>
                  <a:gd name="T1" fmla="*/ 14 h 75"/>
                  <a:gd name="T2" fmla="*/ 28 w 28"/>
                  <a:gd name="T3" fmla="*/ 14 h 75"/>
                  <a:gd name="T4" fmla="*/ 26 w 28"/>
                  <a:gd name="T5" fmla="*/ 9 h 75"/>
                  <a:gd name="T6" fmla="*/ 24 w 28"/>
                  <a:gd name="T7" fmla="*/ 5 h 75"/>
                  <a:gd name="T8" fmla="*/ 19 w 28"/>
                  <a:gd name="T9" fmla="*/ 2 h 75"/>
                  <a:gd name="T10" fmla="*/ 14 w 28"/>
                  <a:gd name="T11" fmla="*/ 0 h 75"/>
                  <a:gd name="T12" fmla="*/ 14 w 28"/>
                  <a:gd name="T13" fmla="*/ 0 h 75"/>
                  <a:gd name="T14" fmla="*/ 9 w 28"/>
                  <a:gd name="T15" fmla="*/ 2 h 75"/>
                  <a:gd name="T16" fmla="*/ 4 w 28"/>
                  <a:gd name="T17" fmla="*/ 5 h 75"/>
                  <a:gd name="T18" fmla="*/ 2 w 28"/>
                  <a:gd name="T19" fmla="*/ 9 h 75"/>
                  <a:gd name="T20" fmla="*/ 0 w 28"/>
                  <a:gd name="T21" fmla="*/ 14 h 75"/>
                  <a:gd name="T22" fmla="*/ 0 w 28"/>
                  <a:gd name="T23" fmla="*/ 75 h 75"/>
                  <a:gd name="T24" fmla="*/ 28 w 28"/>
                  <a:gd name="T25" fmla="*/ 75 h 75"/>
                  <a:gd name="T26" fmla="*/ 28 w 28"/>
                  <a:gd name="T27" fmla="*/ 1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" h="75">
                    <a:moveTo>
                      <a:pt x="28" y="14"/>
                    </a:moveTo>
                    <a:lnTo>
                      <a:pt x="28" y="14"/>
                    </a:lnTo>
                    <a:lnTo>
                      <a:pt x="26" y="9"/>
                    </a:lnTo>
                    <a:lnTo>
                      <a:pt x="24" y="5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9" y="2"/>
                    </a:lnTo>
                    <a:lnTo>
                      <a:pt x="4" y="5"/>
                    </a:lnTo>
                    <a:lnTo>
                      <a:pt x="2" y="9"/>
                    </a:lnTo>
                    <a:lnTo>
                      <a:pt x="0" y="14"/>
                    </a:lnTo>
                    <a:lnTo>
                      <a:pt x="0" y="75"/>
                    </a:lnTo>
                    <a:lnTo>
                      <a:pt x="28" y="75"/>
                    </a:lnTo>
                    <a:lnTo>
                      <a:pt x="28" y="14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8" name="Freeform 35"/>
              <p:cNvSpPr>
                <a:spLocks/>
              </p:cNvSpPr>
              <p:nvPr/>
            </p:nvSpPr>
            <p:spPr bwMode="auto">
              <a:xfrm>
                <a:off x="-3097213" y="10760075"/>
                <a:ext cx="101600" cy="333375"/>
              </a:xfrm>
              <a:custGeom>
                <a:avLst/>
                <a:gdLst>
                  <a:gd name="T0" fmla="*/ 46 w 64"/>
                  <a:gd name="T1" fmla="*/ 149 h 210"/>
                  <a:gd name="T2" fmla="*/ 46 w 64"/>
                  <a:gd name="T3" fmla="*/ 0 h 210"/>
                  <a:gd name="T4" fmla="*/ 18 w 64"/>
                  <a:gd name="T5" fmla="*/ 0 h 210"/>
                  <a:gd name="T6" fmla="*/ 18 w 64"/>
                  <a:gd name="T7" fmla="*/ 149 h 210"/>
                  <a:gd name="T8" fmla="*/ 18 w 64"/>
                  <a:gd name="T9" fmla="*/ 149 h 210"/>
                  <a:gd name="T10" fmla="*/ 12 w 64"/>
                  <a:gd name="T11" fmla="*/ 154 h 210"/>
                  <a:gd name="T12" fmla="*/ 5 w 64"/>
                  <a:gd name="T13" fmla="*/ 160 h 210"/>
                  <a:gd name="T14" fmla="*/ 1 w 64"/>
                  <a:gd name="T15" fmla="*/ 167 h 210"/>
                  <a:gd name="T16" fmla="*/ 0 w 64"/>
                  <a:gd name="T17" fmla="*/ 178 h 210"/>
                  <a:gd name="T18" fmla="*/ 0 w 64"/>
                  <a:gd name="T19" fmla="*/ 178 h 210"/>
                  <a:gd name="T20" fmla="*/ 1 w 64"/>
                  <a:gd name="T21" fmla="*/ 184 h 210"/>
                  <a:gd name="T22" fmla="*/ 3 w 64"/>
                  <a:gd name="T23" fmla="*/ 189 h 210"/>
                  <a:gd name="T24" fmla="*/ 5 w 64"/>
                  <a:gd name="T25" fmla="*/ 195 h 210"/>
                  <a:gd name="T26" fmla="*/ 10 w 64"/>
                  <a:gd name="T27" fmla="*/ 200 h 210"/>
                  <a:gd name="T28" fmla="*/ 13 w 64"/>
                  <a:gd name="T29" fmla="*/ 203 h 210"/>
                  <a:gd name="T30" fmla="*/ 20 w 64"/>
                  <a:gd name="T31" fmla="*/ 207 h 210"/>
                  <a:gd name="T32" fmla="*/ 25 w 64"/>
                  <a:gd name="T33" fmla="*/ 208 h 210"/>
                  <a:gd name="T34" fmla="*/ 32 w 64"/>
                  <a:gd name="T35" fmla="*/ 210 h 210"/>
                  <a:gd name="T36" fmla="*/ 32 w 64"/>
                  <a:gd name="T37" fmla="*/ 210 h 210"/>
                  <a:gd name="T38" fmla="*/ 39 w 64"/>
                  <a:gd name="T39" fmla="*/ 208 h 210"/>
                  <a:gd name="T40" fmla="*/ 44 w 64"/>
                  <a:gd name="T41" fmla="*/ 207 h 210"/>
                  <a:gd name="T42" fmla="*/ 49 w 64"/>
                  <a:gd name="T43" fmla="*/ 203 h 210"/>
                  <a:gd name="T44" fmla="*/ 54 w 64"/>
                  <a:gd name="T45" fmla="*/ 200 h 210"/>
                  <a:gd name="T46" fmla="*/ 59 w 64"/>
                  <a:gd name="T47" fmla="*/ 195 h 210"/>
                  <a:gd name="T48" fmla="*/ 61 w 64"/>
                  <a:gd name="T49" fmla="*/ 189 h 210"/>
                  <a:gd name="T50" fmla="*/ 63 w 64"/>
                  <a:gd name="T51" fmla="*/ 184 h 210"/>
                  <a:gd name="T52" fmla="*/ 64 w 64"/>
                  <a:gd name="T53" fmla="*/ 178 h 210"/>
                  <a:gd name="T54" fmla="*/ 64 w 64"/>
                  <a:gd name="T55" fmla="*/ 178 h 210"/>
                  <a:gd name="T56" fmla="*/ 63 w 64"/>
                  <a:gd name="T57" fmla="*/ 167 h 210"/>
                  <a:gd name="T58" fmla="*/ 59 w 64"/>
                  <a:gd name="T59" fmla="*/ 160 h 210"/>
                  <a:gd name="T60" fmla="*/ 53 w 64"/>
                  <a:gd name="T61" fmla="*/ 154 h 210"/>
                  <a:gd name="T62" fmla="*/ 46 w 64"/>
                  <a:gd name="T63" fmla="*/ 149 h 210"/>
                  <a:gd name="T64" fmla="*/ 46 w 64"/>
                  <a:gd name="T65" fmla="*/ 14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210">
                    <a:moveTo>
                      <a:pt x="46" y="149"/>
                    </a:moveTo>
                    <a:lnTo>
                      <a:pt x="46" y="0"/>
                    </a:lnTo>
                    <a:lnTo>
                      <a:pt x="18" y="0"/>
                    </a:lnTo>
                    <a:lnTo>
                      <a:pt x="18" y="149"/>
                    </a:lnTo>
                    <a:lnTo>
                      <a:pt x="18" y="149"/>
                    </a:lnTo>
                    <a:lnTo>
                      <a:pt x="12" y="154"/>
                    </a:lnTo>
                    <a:lnTo>
                      <a:pt x="5" y="160"/>
                    </a:lnTo>
                    <a:lnTo>
                      <a:pt x="1" y="167"/>
                    </a:lnTo>
                    <a:lnTo>
                      <a:pt x="0" y="178"/>
                    </a:lnTo>
                    <a:lnTo>
                      <a:pt x="0" y="178"/>
                    </a:lnTo>
                    <a:lnTo>
                      <a:pt x="1" y="184"/>
                    </a:lnTo>
                    <a:lnTo>
                      <a:pt x="3" y="189"/>
                    </a:lnTo>
                    <a:lnTo>
                      <a:pt x="5" y="195"/>
                    </a:lnTo>
                    <a:lnTo>
                      <a:pt x="10" y="200"/>
                    </a:lnTo>
                    <a:lnTo>
                      <a:pt x="13" y="203"/>
                    </a:lnTo>
                    <a:lnTo>
                      <a:pt x="20" y="207"/>
                    </a:lnTo>
                    <a:lnTo>
                      <a:pt x="25" y="208"/>
                    </a:lnTo>
                    <a:lnTo>
                      <a:pt x="32" y="210"/>
                    </a:lnTo>
                    <a:lnTo>
                      <a:pt x="32" y="210"/>
                    </a:lnTo>
                    <a:lnTo>
                      <a:pt x="39" y="208"/>
                    </a:lnTo>
                    <a:lnTo>
                      <a:pt x="44" y="207"/>
                    </a:lnTo>
                    <a:lnTo>
                      <a:pt x="49" y="203"/>
                    </a:lnTo>
                    <a:lnTo>
                      <a:pt x="54" y="200"/>
                    </a:lnTo>
                    <a:lnTo>
                      <a:pt x="59" y="195"/>
                    </a:lnTo>
                    <a:lnTo>
                      <a:pt x="61" y="189"/>
                    </a:lnTo>
                    <a:lnTo>
                      <a:pt x="63" y="184"/>
                    </a:lnTo>
                    <a:lnTo>
                      <a:pt x="64" y="178"/>
                    </a:lnTo>
                    <a:lnTo>
                      <a:pt x="64" y="178"/>
                    </a:lnTo>
                    <a:lnTo>
                      <a:pt x="63" y="167"/>
                    </a:lnTo>
                    <a:lnTo>
                      <a:pt x="59" y="160"/>
                    </a:lnTo>
                    <a:lnTo>
                      <a:pt x="53" y="154"/>
                    </a:lnTo>
                    <a:lnTo>
                      <a:pt x="46" y="149"/>
                    </a:lnTo>
                    <a:lnTo>
                      <a:pt x="46" y="149"/>
                    </a:lnTo>
                    <a:close/>
                  </a:path>
                </a:pathLst>
              </a:custGeom>
              <a:solidFill>
                <a:srgbClr val="E26B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9" name="Freeform 36"/>
              <p:cNvSpPr>
                <a:spLocks/>
              </p:cNvSpPr>
              <p:nvPr/>
            </p:nvSpPr>
            <p:spPr bwMode="auto">
              <a:xfrm>
                <a:off x="-3084513" y="10687050"/>
                <a:ext cx="41275" cy="7938"/>
              </a:xfrm>
              <a:custGeom>
                <a:avLst/>
                <a:gdLst>
                  <a:gd name="T0" fmla="*/ 26 w 26"/>
                  <a:gd name="T1" fmla="*/ 4 h 5"/>
                  <a:gd name="T2" fmla="*/ 26 w 26"/>
                  <a:gd name="T3" fmla="*/ 4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4 h 5"/>
                  <a:gd name="T16" fmla="*/ 0 w 26"/>
                  <a:gd name="T17" fmla="*/ 4 h 5"/>
                  <a:gd name="T18" fmla="*/ 0 w 26"/>
                  <a:gd name="T19" fmla="*/ 4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4 h 5"/>
                  <a:gd name="T32" fmla="*/ 26 w 26"/>
                  <a:gd name="T3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4"/>
                    </a:moveTo>
                    <a:lnTo>
                      <a:pt x="26" y="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4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0" name="Freeform 37"/>
              <p:cNvSpPr>
                <a:spLocks/>
              </p:cNvSpPr>
              <p:nvPr/>
            </p:nvSpPr>
            <p:spPr bwMode="auto">
              <a:xfrm>
                <a:off x="-3084513" y="10721975"/>
                <a:ext cx="41275" cy="7938"/>
              </a:xfrm>
              <a:custGeom>
                <a:avLst/>
                <a:gdLst>
                  <a:gd name="T0" fmla="*/ 26 w 26"/>
                  <a:gd name="T1" fmla="*/ 4 h 5"/>
                  <a:gd name="T2" fmla="*/ 26 w 26"/>
                  <a:gd name="T3" fmla="*/ 4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4 h 5"/>
                  <a:gd name="T16" fmla="*/ 0 w 26"/>
                  <a:gd name="T17" fmla="*/ 4 h 5"/>
                  <a:gd name="T18" fmla="*/ 0 w 26"/>
                  <a:gd name="T19" fmla="*/ 4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4 h 5"/>
                  <a:gd name="T32" fmla="*/ 26 w 26"/>
                  <a:gd name="T3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4"/>
                    </a:moveTo>
                    <a:lnTo>
                      <a:pt x="26" y="4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4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1" name="Freeform 38"/>
              <p:cNvSpPr>
                <a:spLocks/>
              </p:cNvSpPr>
              <p:nvPr/>
            </p:nvSpPr>
            <p:spPr bwMode="auto">
              <a:xfrm>
                <a:off x="-3084513" y="10758488"/>
                <a:ext cx="41275" cy="7938"/>
              </a:xfrm>
              <a:custGeom>
                <a:avLst/>
                <a:gdLst>
                  <a:gd name="T0" fmla="*/ 26 w 26"/>
                  <a:gd name="T1" fmla="*/ 3 h 5"/>
                  <a:gd name="T2" fmla="*/ 26 w 26"/>
                  <a:gd name="T3" fmla="*/ 3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3 h 5"/>
                  <a:gd name="T16" fmla="*/ 0 w 26"/>
                  <a:gd name="T17" fmla="*/ 3 h 5"/>
                  <a:gd name="T18" fmla="*/ 0 w 26"/>
                  <a:gd name="T19" fmla="*/ 3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3 h 5"/>
                  <a:gd name="T32" fmla="*/ 26 w 26"/>
                  <a:gd name="T3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3"/>
                    </a:moveTo>
                    <a:lnTo>
                      <a:pt x="26" y="3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3"/>
                    </a:lnTo>
                    <a:lnTo>
                      <a:pt x="26" y="3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2" name="Freeform 39"/>
              <p:cNvSpPr>
                <a:spLocks/>
              </p:cNvSpPr>
              <p:nvPr/>
            </p:nvSpPr>
            <p:spPr bwMode="auto">
              <a:xfrm>
                <a:off x="-3084513" y="10793413"/>
                <a:ext cx="41275" cy="7938"/>
              </a:xfrm>
              <a:custGeom>
                <a:avLst/>
                <a:gdLst>
                  <a:gd name="T0" fmla="*/ 26 w 26"/>
                  <a:gd name="T1" fmla="*/ 3 h 5"/>
                  <a:gd name="T2" fmla="*/ 26 w 26"/>
                  <a:gd name="T3" fmla="*/ 3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3 h 5"/>
                  <a:gd name="T16" fmla="*/ 0 w 26"/>
                  <a:gd name="T17" fmla="*/ 3 h 5"/>
                  <a:gd name="T18" fmla="*/ 0 w 26"/>
                  <a:gd name="T19" fmla="*/ 3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3 h 5"/>
                  <a:gd name="T32" fmla="*/ 26 w 26"/>
                  <a:gd name="T33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3"/>
                    </a:moveTo>
                    <a:lnTo>
                      <a:pt x="26" y="3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3"/>
                    </a:lnTo>
                    <a:lnTo>
                      <a:pt x="26" y="3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3" name="Freeform 40"/>
              <p:cNvSpPr>
                <a:spLocks/>
              </p:cNvSpPr>
              <p:nvPr/>
            </p:nvSpPr>
            <p:spPr bwMode="auto">
              <a:xfrm>
                <a:off x="-3084513" y="10828338"/>
                <a:ext cx="41275" cy="7938"/>
              </a:xfrm>
              <a:custGeom>
                <a:avLst/>
                <a:gdLst>
                  <a:gd name="T0" fmla="*/ 26 w 26"/>
                  <a:gd name="T1" fmla="*/ 2 h 5"/>
                  <a:gd name="T2" fmla="*/ 26 w 26"/>
                  <a:gd name="T3" fmla="*/ 2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2 h 5"/>
                  <a:gd name="T16" fmla="*/ 0 w 26"/>
                  <a:gd name="T17" fmla="*/ 2 h 5"/>
                  <a:gd name="T18" fmla="*/ 0 w 26"/>
                  <a:gd name="T19" fmla="*/ 2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2 h 5"/>
                  <a:gd name="T32" fmla="*/ 26 w 26"/>
                  <a:gd name="T3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2"/>
                    </a:moveTo>
                    <a:lnTo>
                      <a:pt x="26" y="2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4" name="Freeform 41"/>
              <p:cNvSpPr>
                <a:spLocks/>
              </p:cNvSpPr>
              <p:nvPr/>
            </p:nvSpPr>
            <p:spPr bwMode="auto">
              <a:xfrm>
                <a:off x="-3084513" y="10863263"/>
                <a:ext cx="41275" cy="7938"/>
              </a:xfrm>
              <a:custGeom>
                <a:avLst/>
                <a:gdLst>
                  <a:gd name="T0" fmla="*/ 26 w 26"/>
                  <a:gd name="T1" fmla="*/ 2 h 5"/>
                  <a:gd name="T2" fmla="*/ 26 w 26"/>
                  <a:gd name="T3" fmla="*/ 2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2 h 5"/>
                  <a:gd name="T16" fmla="*/ 0 w 26"/>
                  <a:gd name="T17" fmla="*/ 2 h 5"/>
                  <a:gd name="T18" fmla="*/ 0 w 26"/>
                  <a:gd name="T19" fmla="*/ 2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2 h 5"/>
                  <a:gd name="T32" fmla="*/ 26 w 26"/>
                  <a:gd name="T3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2"/>
                    </a:moveTo>
                    <a:lnTo>
                      <a:pt x="26" y="2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5" name="Freeform 42"/>
              <p:cNvSpPr>
                <a:spLocks/>
              </p:cNvSpPr>
              <p:nvPr/>
            </p:nvSpPr>
            <p:spPr bwMode="auto">
              <a:xfrm>
                <a:off x="-3084513" y="10898188"/>
                <a:ext cx="41275" cy="7938"/>
              </a:xfrm>
              <a:custGeom>
                <a:avLst/>
                <a:gdLst>
                  <a:gd name="T0" fmla="*/ 26 w 26"/>
                  <a:gd name="T1" fmla="*/ 2 h 5"/>
                  <a:gd name="T2" fmla="*/ 26 w 26"/>
                  <a:gd name="T3" fmla="*/ 2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2 h 5"/>
                  <a:gd name="T16" fmla="*/ 0 w 26"/>
                  <a:gd name="T17" fmla="*/ 2 h 5"/>
                  <a:gd name="T18" fmla="*/ 0 w 26"/>
                  <a:gd name="T19" fmla="*/ 2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2 h 5"/>
                  <a:gd name="T32" fmla="*/ 26 w 26"/>
                  <a:gd name="T3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2"/>
                    </a:moveTo>
                    <a:lnTo>
                      <a:pt x="26" y="2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86" name="Freeform 43"/>
              <p:cNvSpPr>
                <a:spLocks/>
              </p:cNvSpPr>
              <p:nvPr/>
            </p:nvSpPr>
            <p:spPr bwMode="auto">
              <a:xfrm>
                <a:off x="-3084513" y="10933113"/>
                <a:ext cx="41275" cy="7938"/>
              </a:xfrm>
              <a:custGeom>
                <a:avLst/>
                <a:gdLst>
                  <a:gd name="T0" fmla="*/ 26 w 26"/>
                  <a:gd name="T1" fmla="*/ 2 h 5"/>
                  <a:gd name="T2" fmla="*/ 26 w 26"/>
                  <a:gd name="T3" fmla="*/ 2 h 5"/>
                  <a:gd name="T4" fmla="*/ 26 w 26"/>
                  <a:gd name="T5" fmla="*/ 5 h 5"/>
                  <a:gd name="T6" fmla="*/ 24 w 26"/>
                  <a:gd name="T7" fmla="*/ 5 h 5"/>
                  <a:gd name="T8" fmla="*/ 4 w 26"/>
                  <a:gd name="T9" fmla="*/ 5 h 5"/>
                  <a:gd name="T10" fmla="*/ 4 w 26"/>
                  <a:gd name="T11" fmla="*/ 5 h 5"/>
                  <a:gd name="T12" fmla="*/ 2 w 26"/>
                  <a:gd name="T13" fmla="*/ 5 h 5"/>
                  <a:gd name="T14" fmla="*/ 0 w 26"/>
                  <a:gd name="T15" fmla="*/ 2 h 5"/>
                  <a:gd name="T16" fmla="*/ 0 w 26"/>
                  <a:gd name="T17" fmla="*/ 2 h 5"/>
                  <a:gd name="T18" fmla="*/ 0 w 26"/>
                  <a:gd name="T19" fmla="*/ 2 h 5"/>
                  <a:gd name="T20" fmla="*/ 2 w 26"/>
                  <a:gd name="T21" fmla="*/ 0 h 5"/>
                  <a:gd name="T22" fmla="*/ 4 w 26"/>
                  <a:gd name="T23" fmla="*/ 0 h 5"/>
                  <a:gd name="T24" fmla="*/ 24 w 26"/>
                  <a:gd name="T25" fmla="*/ 0 h 5"/>
                  <a:gd name="T26" fmla="*/ 24 w 26"/>
                  <a:gd name="T27" fmla="*/ 0 h 5"/>
                  <a:gd name="T28" fmla="*/ 26 w 26"/>
                  <a:gd name="T29" fmla="*/ 0 h 5"/>
                  <a:gd name="T30" fmla="*/ 26 w 26"/>
                  <a:gd name="T31" fmla="*/ 2 h 5"/>
                  <a:gd name="T32" fmla="*/ 26 w 26"/>
                  <a:gd name="T3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6" h="5">
                    <a:moveTo>
                      <a:pt x="26" y="2"/>
                    </a:moveTo>
                    <a:lnTo>
                      <a:pt x="26" y="2"/>
                    </a:lnTo>
                    <a:lnTo>
                      <a:pt x="26" y="5"/>
                    </a:lnTo>
                    <a:lnTo>
                      <a:pt x="2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6" y="2"/>
                    </a:lnTo>
                    <a:close/>
                  </a:path>
                </a:pathLst>
              </a:custGeom>
              <a:solidFill>
                <a:srgbClr val="C1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6" name="그룹 5"/>
            <p:cNvGrpSpPr/>
            <p:nvPr/>
          </p:nvGrpSpPr>
          <p:grpSpPr>
            <a:xfrm>
              <a:off x="3468320" y="4594643"/>
              <a:ext cx="468313" cy="574675"/>
              <a:chOff x="-6905626" y="10229850"/>
              <a:chExt cx="468313" cy="574675"/>
            </a:xfrm>
          </p:grpSpPr>
          <p:sp>
            <p:nvSpPr>
              <p:cNvPr id="63" name="Freeform 44"/>
              <p:cNvSpPr>
                <a:spLocks/>
              </p:cNvSpPr>
              <p:nvPr/>
            </p:nvSpPr>
            <p:spPr bwMode="auto">
              <a:xfrm>
                <a:off x="-6905626" y="10229850"/>
                <a:ext cx="468313" cy="574675"/>
              </a:xfrm>
              <a:custGeom>
                <a:avLst/>
                <a:gdLst>
                  <a:gd name="T0" fmla="*/ 286 w 295"/>
                  <a:gd name="T1" fmla="*/ 70 h 362"/>
                  <a:gd name="T2" fmla="*/ 283 w 295"/>
                  <a:gd name="T3" fmla="*/ 67 h 362"/>
                  <a:gd name="T4" fmla="*/ 278 w 295"/>
                  <a:gd name="T5" fmla="*/ 55 h 362"/>
                  <a:gd name="T6" fmla="*/ 271 w 295"/>
                  <a:gd name="T7" fmla="*/ 44 h 362"/>
                  <a:gd name="T8" fmla="*/ 259 w 295"/>
                  <a:gd name="T9" fmla="*/ 39 h 362"/>
                  <a:gd name="T10" fmla="*/ 247 w 295"/>
                  <a:gd name="T11" fmla="*/ 36 h 362"/>
                  <a:gd name="T12" fmla="*/ 237 w 295"/>
                  <a:gd name="T13" fmla="*/ 38 h 362"/>
                  <a:gd name="T14" fmla="*/ 228 w 295"/>
                  <a:gd name="T15" fmla="*/ 41 h 362"/>
                  <a:gd name="T16" fmla="*/ 211 w 295"/>
                  <a:gd name="T17" fmla="*/ 36 h 362"/>
                  <a:gd name="T18" fmla="*/ 204 w 295"/>
                  <a:gd name="T19" fmla="*/ 38 h 362"/>
                  <a:gd name="T20" fmla="*/ 204 w 295"/>
                  <a:gd name="T21" fmla="*/ 36 h 362"/>
                  <a:gd name="T22" fmla="*/ 203 w 295"/>
                  <a:gd name="T23" fmla="*/ 22 h 362"/>
                  <a:gd name="T24" fmla="*/ 194 w 295"/>
                  <a:gd name="T25" fmla="*/ 10 h 362"/>
                  <a:gd name="T26" fmla="*/ 182 w 295"/>
                  <a:gd name="T27" fmla="*/ 2 h 362"/>
                  <a:gd name="T28" fmla="*/ 168 w 295"/>
                  <a:gd name="T29" fmla="*/ 0 h 362"/>
                  <a:gd name="T30" fmla="*/ 37 w 295"/>
                  <a:gd name="T31" fmla="*/ 0 h 362"/>
                  <a:gd name="T32" fmla="*/ 23 w 295"/>
                  <a:gd name="T33" fmla="*/ 2 h 362"/>
                  <a:gd name="T34" fmla="*/ 12 w 295"/>
                  <a:gd name="T35" fmla="*/ 10 h 362"/>
                  <a:gd name="T36" fmla="*/ 3 w 295"/>
                  <a:gd name="T37" fmla="*/ 22 h 362"/>
                  <a:gd name="T38" fmla="*/ 0 w 295"/>
                  <a:gd name="T39" fmla="*/ 36 h 362"/>
                  <a:gd name="T40" fmla="*/ 0 w 295"/>
                  <a:gd name="T41" fmla="*/ 235 h 362"/>
                  <a:gd name="T42" fmla="*/ 3 w 295"/>
                  <a:gd name="T43" fmla="*/ 249 h 362"/>
                  <a:gd name="T44" fmla="*/ 12 w 295"/>
                  <a:gd name="T45" fmla="*/ 261 h 362"/>
                  <a:gd name="T46" fmla="*/ 23 w 295"/>
                  <a:gd name="T47" fmla="*/ 269 h 362"/>
                  <a:gd name="T48" fmla="*/ 37 w 295"/>
                  <a:gd name="T49" fmla="*/ 273 h 362"/>
                  <a:gd name="T50" fmla="*/ 63 w 295"/>
                  <a:gd name="T51" fmla="*/ 273 h 362"/>
                  <a:gd name="T52" fmla="*/ 75 w 295"/>
                  <a:gd name="T53" fmla="*/ 307 h 362"/>
                  <a:gd name="T54" fmla="*/ 97 w 295"/>
                  <a:gd name="T55" fmla="*/ 336 h 362"/>
                  <a:gd name="T56" fmla="*/ 128 w 295"/>
                  <a:gd name="T57" fmla="*/ 355 h 362"/>
                  <a:gd name="T58" fmla="*/ 165 w 295"/>
                  <a:gd name="T59" fmla="*/ 362 h 362"/>
                  <a:gd name="T60" fmla="*/ 177 w 295"/>
                  <a:gd name="T61" fmla="*/ 362 h 362"/>
                  <a:gd name="T62" fmla="*/ 196 w 295"/>
                  <a:gd name="T63" fmla="*/ 358 h 362"/>
                  <a:gd name="T64" fmla="*/ 223 w 295"/>
                  <a:gd name="T65" fmla="*/ 344 h 362"/>
                  <a:gd name="T66" fmla="*/ 252 w 295"/>
                  <a:gd name="T67" fmla="*/ 315 h 362"/>
                  <a:gd name="T68" fmla="*/ 266 w 295"/>
                  <a:gd name="T69" fmla="*/ 288 h 362"/>
                  <a:gd name="T70" fmla="*/ 269 w 295"/>
                  <a:gd name="T71" fmla="*/ 269 h 362"/>
                  <a:gd name="T72" fmla="*/ 269 w 295"/>
                  <a:gd name="T73" fmla="*/ 174 h 362"/>
                  <a:gd name="T74" fmla="*/ 274 w 295"/>
                  <a:gd name="T75" fmla="*/ 167 h 362"/>
                  <a:gd name="T76" fmla="*/ 279 w 295"/>
                  <a:gd name="T77" fmla="*/ 162 h 362"/>
                  <a:gd name="T78" fmla="*/ 286 w 295"/>
                  <a:gd name="T79" fmla="*/ 150 h 362"/>
                  <a:gd name="T80" fmla="*/ 295 w 295"/>
                  <a:gd name="T81" fmla="*/ 99 h 362"/>
                  <a:gd name="T82" fmla="*/ 295 w 295"/>
                  <a:gd name="T83" fmla="*/ 92 h 362"/>
                  <a:gd name="T84" fmla="*/ 289 w 295"/>
                  <a:gd name="T85" fmla="*/ 77 h 362"/>
                  <a:gd name="T86" fmla="*/ 286 w 295"/>
                  <a:gd name="T87" fmla="*/ 7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5" h="362">
                    <a:moveTo>
                      <a:pt x="286" y="70"/>
                    </a:moveTo>
                    <a:lnTo>
                      <a:pt x="286" y="70"/>
                    </a:lnTo>
                    <a:lnTo>
                      <a:pt x="283" y="67"/>
                    </a:lnTo>
                    <a:lnTo>
                      <a:pt x="283" y="67"/>
                    </a:lnTo>
                    <a:lnTo>
                      <a:pt x="281" y="60"/>
                    </a:lnTo>
                    <a:lnTo>
                      <a:pt x="278" y="55"/>
                    </a:lnTo>
                    <a:lnTo>
                      <a:pt x="274" y="50"/>
                    </a:lnTo>
                    <a:lnTo>
                      <a:pt x="271" y="44"/>
                    </a:lnTo>
                    <a:lnTo>
                      <a:pt x="266" y="41"/>
                    </a:lnTo>
                    <a:lnTo>
                      <a:pt x="259" y="39"/>
                    </a:lnTo>
                    <a:lnTo>
                      <a:pt x="254" y="38"/>
                    </a:lnTo>
                    <a:lnTo>
                      <a:pt x="247" y="36"/>
                    </a:lnTo>
                    <a:lnTo>
                      <a:pt x="247" y="36"/>
                    </a:lnTo>
                    <a:lnTo>
                      <a:pt x="237" y="38"/>
                    </a:lnTo>
                    <a:lnTo>
                      <a:pt x="228" y="41"/>
                    </a:lnTo>
                    <a:lnTo>
                      <a:pt x="228" y="41"/>
                    </a:lnTo>
                    <a:lnTo>
                      <a:pt x="220" y="38"/>
                    </a:lnTo>
                    <a:lnTo>
                      <a:pt x="211" y="36"/>
                    </a:lnTo>
                    <a:lnTo>
                      <a:pt x="211" y="36"/>
                    </a:lnTo>
                    <a:lnTo>
                      <a:pt x="204" y="38"/>
                    </a:lnTo>
                    <a:lnTo>
                      <a:pt x="204" y="36"/>
                    </a:lnTo>
                    <a:lnTo>
                      <a:pt x="204" y="36"/>
                    </a:lnTo>
                    <a:lnTo>
                      <a:pt x="204" y="29"/>
                    </a:lnTo>
                    <a:lnTo>
                      <a:pt x="203" y="22"/>
                    </a:lnTo>
                    <a:lnTo>
                      <a:pt x="199" y="15"/>
                    </a:lnTo>
                    <a:lnTo>
                      <a:pt x="194" y="10"/>
                    </a:lnTo>
                    <a:lnTo>
                      <a:pt x="189" y="5"/>
                    </a:lnTo>
                    <a:lnTo>
                      <a:pt x="182" y="2"/>
                    </a:lnTo>
                    <a:lnTo>
                      <a:pt x="175" y="0"/>
                    </a:lnTo>
                    <a:lnTo>
                      <a:pt x="168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5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235"/>
                    </a:lnTo>
                    <a:lnTo>
                      <a:pt x="0" y="235"/>
                    </a:lnTo>
                    <a:lnTo>
                      <a:pt x="1" y="242"/>
                    </a:lnTo>
                    <a:lnTo>
                      <a:pt x="3" y="249"/>
                    </a:lnTo>
                    <a:lnTo>
                      <a:pt x="6" y="256"/>
                    </a:lnTo>
                    <a:lnTo>
                      <a:pt x="12" y="261"/>
                    </a:lnTo>
                    <a:lnTo>
                      <a:pt x="17" y="266"/>
                    </a:lnTo>
                    <a:lnTo>
                      <a:pt x="23" y="269"/>
                    </a:lnTo>
                    <a:lnTo>
                      <a:pt x="30" y="271"/>
                    </a:lnTo>
                    <a:lnTo>
                      <a:pt x="37" y="273"/>
                    </a:lnTo>
                    <a:lnTo>
                      <a:pt x="63" y="273"/>
                    </a:lnTo>
                    <a:lnTo>
                      <a:pt x="63" y="273"/>
                    </a:lnTo>
                    <a:lnTo>
                      <a:pt x="66" y="292"/>
                    </a:lnTo>
                    <a:lnTo>
                      <a:pt x="75" y="307"/>
                    </a:lnTo>
                    <a:lnTo>
                      <a:pt x="85" y="322"/>
                    </a:lnTo>
                    <a:lnTo>
                      <a:pt x="97" y="336"/>
                    </a:lnTo>
                    <a:lnTo>
                      <a:pt x="112" y="348"/>
                    </a:lnTo>
                    <a:lnTo>
                      <a:pt x="128" y="355"/>
                    </a:lnTo>
                    <a:lnTo>
                      <a:pt x="146" y="360"/>
                    </a:lnTo>
                    <a:lnTo>
                      <a:pt x="165" y="362"/>
                    </a:lnTo>
                    <a:lnTo>
                      <a:pt x="165" y="362"/>
                    </a:lnTo>
                    <a:lnTo>
                      <a:pt x="177" y="362"/>
                    </a:lnTo>
                    <a:lnTo>
                      <a:pt x="187" y="360"/>
                    </a:lnTo>
                    <a:lnTo>
                      <a:pt x="196" y="358"/>
                    </a:lnTo>
                    <a:lnTo>
                      <a:pt x="206" y="355"/>
                    </a:lnTo>
                    <a:lnTo>
                      <a:pt x="223" y="344"/>
                    </a:lnTo>
                    <a:lnTo>
                      <a:pt x="238" y="331"/>
                    </a:lnTo>
                    <a:lnTo>
                      <a:pt x="252" y="315"/>
                    </a:lnTo>
                    <a:lnTo>
                      <a:pt x="262" y="298"/>
                    </a:lnTo>
                    <a:lnTo>
                      <a:pt x="266" y="288"/>
                    </a:lnTo>
                    <a:lnTo>
                      <a:pt x="267" y="280"/>
                    </a:lnTo>
                    <a:lnTo>
                      <a:pt x="269" y="269"/>
                    </a:lnTo>
                    <a:lnTo>
                      <a:pt x="269" y="258"/>
                    </a:lnTo>
                    <a:lnTo>
                      <a:pt x="269" y="174"/>
                    </a:lnTo>
                    <a:lnTo>
                      <a:pt x="269" y="174"/>
                    </a:lnTo>
                    <a:lnTo>
                      <a:pt x="274" y="167"/>
                    </a:lnTo>
                    <a:lnTo>
                      <a:pt x="274" y="167"/>
                    </a:lnTo>
                    <a:lnTo>
                      <a:pt x="279" y="162"/>
                    </a:lnTo>
                    <a:lnTo>
                      <a:pt x="283" y="157"/>
                    </a:lnTo>
                    <a:lnTo>
                      <a:pt x="286" y="150"/>
                    </a:lnTo>
                    <a:lnTo>
                      <a:pt x="288" y="143"/>
                    </a:lnTo>
                    <a:lnTo>
                      <a:pt x="295" y="99"/>
                    </a:lnTo>
                    <a:lnTo>
                      <a:pt x="295" y="99"/>
                    </a:lnTo>
                    <a:lnTo>
                      <a:pt x="295" y="92"/>
                    </a:lnTo>
                    <a:lnTo>
                      <a:pt x="293" y="84"/>
                    </a:lnTo>
                    <a:lnTo>
                      <a:pt x="289" y="77"/>
                    </a:lnTo>
                    <a:lnTo>
                      <a:pt x="286" y="70"/>
                    </a:lnTo>
                    <a:lnTo>
                      <a:pt x="286" y="70"/>
                    </a:lnTo>
                    <a:close/>
                  </a:path>
                </a:pathLst>
              </a:custGeom>
              <a:solidFill>
                <a:srgbClr val="E8F9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4" name="Freeform 45"/>
              <p:cNvSpPr>
                <a:spLocks/>
              </p:cNvSpPr>
              <p:nvPr/>
            </p:nvSpPr>
            <p:spPr bwMode="auto">
              <a:xfrm>
                <a:off x="-6765926" y="10463213"/>
                <a:ext cx="249238" cy="304800"/>
              </a:xfrm>
              <a:custGeom>
                <a:avLst/>
                <a:gdLst>
                  <a:gd name="T0" fmla="*/ 132 w 157"/>
                  <a:gd name="T1" fmla="*/ 0 h 192"/>
                  <a:gd name="T2" fmla="*/ 132 w 157"/>
                  <a:gd name="T3" fmla="*/ 114 h 192"/>
                  <a:gd name="T4" fmla="*/ 132 w 157"/>
                  <a:gd name="T5" fmla="*/ 114 h 192"/>
                  <a:gd name="T6" fmla="*/ 130 w 157"/>
                  <a:gd name="T7" fmla="*/ 124 h 192"/>
                  <a:gd name="T8" fmla="*/ 126 w 157"/>
                  <a:gd name="T9" fmla="*/ 134 h 192"/>
                  <a:gd name="T10" fmla="*/ 123 w 157"/>
                  <a:gd name="T11" fmla="*/ 143 h 192"/>
                  <a:gd name="T12" fmla="*/ 116 w 157"/>
                  <a:gd name="T13" fmla="*/ 151 h 192"/>
                  <a:gd name="T14" fmla="*/ 108 w 157"/>
                  <a:gd name="T15" fmla="*/ 158 h 192"/>
                  <a:gd name="T16" fmla="*/ 99 w 157"/>
                  <a:gd name="T17" fmla="*/ 163 h 192"/>
                  <a:gd name="T18" fmla="*/ 89 w 157"/>
                  <a:gd name="T19" fmla="*/ 165 h 192"/>
                  <a:gd name="T20" fmla="*/ 79 w 157"/>
                  <a:gd name="T21" fmla="*/ 167 h 192"/>
                  <a:gd name="T22" fmla="*/ 79 w 157"/>
                  <a:gd name="T23" fmla="*/ 167 h 192"/>
                  <a:gd name="T24" fmla="*/ 67 w 157"/>
                  <a:gd name="T25" fmla="*/ 165 h 192"/>
                  <a:gd name="T26" fmla="*/ 58 w 157"/>
                  <a:gd name="T27" fmla="*/ 163 h 192"/>
                  <a:gd name="T28" fmla="*/ 48 w 157"/>
                  <a:gd name="T29" fmla="*/ 158 h 192"/>
                  <a:gd name="T30" fmla="*/ 41 w 157"/>
                  <a:gd name="T31" fmla="*/ 151 h 192"/>
                  <a:gd name="T32" fmla="*/ 34 w 157"/>
                  <a:gd name="T33" fmla="*/ 143 h 192"/>
                  <a:gd name="T34" fmla="*/ 29 w 157"/>
                  <a:gd name="T35" fmla="*/ 134 h 192"/>
                  <a:gd name="T36" fmla="*/ 26 w 157"/>
                  <a:gd name="T37" fmla="*/ 124 h 192"/>
                  <a:gd name="T38" fmla="*/ 24 w 157"/>
                  <a:gd name="T39" fmla="*/ 114 h 192"/>
                  <a:gd name="T40" fmla="*/ 24 w 157"/>
                  <a:gd name="T41" fmla="*/ 47 h 192"/>
                  <a:gd name="T42" fmla="*/ 0 w 157"/>
                  <a:gd name="T43" fmla="*/ 47 h 192"/>
                  <a:gd name="T44" fmla="*/ 0 w 157"/>
                  <a:gd name="T45" fmla="*/ 114 h 192"/>
                  <a:gd name="T46" fmla="*/ 0 w 157"/>
                  <a:gd name="T47" fmla="*/ 114 h 192"/>
                  <a:gd name="T48" fmla="*/ 2 w 157"/>
                  <a:gd name="T49" fmla="*/ 129 h 192"/>
                  <a:gd name="T50" fmla="*/ 5 w 157"/>
                  <a:gd name="T51" fmla="*/ 145 h 192"/>
                  <a:gd name="T52" fmla="*/ 14 w 157"/>
                  <a:gd name="T53" fmla="*/ 158 h 192"/>
                  <a:gd name="T54" fmla="*/ 22 w 157"/>
                  <a:gd name="T55" fmla="*/ 168 h 192"/>
                  <a:gd name="T56" fmla="*/ 34 w 157"/>
                  <a:gd name="T57" fmla="*/ 179 h 192"/>
                  <a:gd name="T58" fmla="*/ 48 w 157"/>
                  <a:gd name="T59" fmla="*/ 186 h 192"/>
                  <a:gd name="T60" fmla="*/ 62 w 157"/>
                  <a:gd name="T61" fmla="*/ 191 h 192"/>
                  <a:gd name="T62" fmla="*/ 79 w 157"/>
                  <a:gd name="T63" fmla="*/ 192 h 192"/>
                  <a:gd name="T64" fmla="*/ 79 w 157"/>
                  <a:gd name="T65" fmla="*/ 192 h 192"/>
                  <a:gd name="T66" fmla="*/ 94 w 157"/>
                  <a:gd name="T67" fmla="*/ 191 h 192"/>
                  <a:gd name="T68" fmla="*/ 109 w 157"/>
                  <a:gd name="T69" fmla="*/ 186 h 192"/>
                  <a:gd name="T70" fmla="*/ 121 w 157"/>
                  <a:gd name="T71" fmla="*/ 179 h 192"/>
                  <a:gd name="T72" fmla="*/ 133 w 157"/>
                  <a:gd name="T73" fmla="*/ 168 h 192"/>
                  <a:gd name="T74" fmla="*/ 144 w 157"/>
                  <a:gd name="T75" fmla="*/ 158 h 192"/>
                  <a:gd name="T76" fmla="*/ 150 w 157"/>
                  <a:gd name="T77" fmla="*/ 145 h 192"/>
                  <a:gd name="T78" fmla="*/ 155 w 157"/>
                  <a:gd name="T79" fmla="*/ 129 h 192"/>
                  <a:gd name="T80" fmla="*/ 157 w 157"/>
                  <a:gd name="T81" fmla="*/ 114 h 192"/>
                  <a:gd name="T82" fmla="*/ 157 w 157"/>
                  <a:gd name="T83" fmla="*/ 0 h 192"/>
                  <a:gd name="T84" fmla="*/ 132 w 157"/>
                  <a:gd name="T8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7" h="192">
                    <a:moveTo>
                      <a:pt x="132" y="0"/>
                    </a:moveTo>
                    <a:lnTo>
                      <a:pt x="132" y="114"/>
                    </a:lnTo>
                    <a:lnTo>
                      <a:pt x="132" y="114"/>
                    </a:lnTo>
                    <a:lnTo>
                      <a:pt x="130" y="124"/>
                    </a:lnTo>
                    <a:lnTo>
                      <a:pt x="126" y="134"/>
                    </a:lnTo>
                    <a:lnTo>
                      <a:pt x="123" y="143"/>
                    </a:lnTo>
                    <a:lnTo>
                      <a:pt x="116" y="151"/>
                    </a:lnTo>
                    <a:lnTo>
                      <a:pt x="108" y="158"/>
                    </a:lnTo>
                    <a:lnTo>
                      <a:pt x="99" y="163"/>
                    </a:lnTo>
                    <a:lnTo>
                      <a:pt x="89" y="165"/>
                    </a:lnTo>
                    <a:lnTo>
                      <a:pt x="79" y="167"/>
                    </a:lnTo>
                    <a:lnTo>
                      <a:pt x="79" y="167"/>
                    </a:lnTo>
                    <a:lnTo>
                      <a:pt x="67" y="165"/>
                    </a:lnTo>
                    <a:lnTo>
                      <a:pt x="58" y="163"/>
                    </a:lnTo>
                    <a:lnTo>
                      <a:pt x="48" y="158"/>
                    </a:lnTo>
                    <a:lnTo>
                      <a:pt x="41" y="151"/>
                    </a:lnTo>
                    <a:lnTo>
                      <a:pt x="34" y="143"/>
                    </a:lnTo>
                    <a:lnTo>
                      <a:pt x="29" y="134"/>
                    </a:lnTo>
                    <a:lnTo>
                      <a:pt x="26" y="124"/>
                    </a:lnTo>
                    <a:lnTo>
                      <a:pt x="24" y="114"/>
                    </a:lnTo>
                    <a:lnTo>
                      <a:pt x="24" y="47"/>
                    </a:lnTo>
                    <a:lnTo>
                      <a:pt x="0" y="47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2" y="129"/>
                    </a:lnTo>
                    <a:lnTo>
                      <a:pt x="5" y="145"/>
                    </a:lnTo>
                    <a:lnTo>
                      <a:pt x="14" y="158"/>
                    </a:lnTo>
                    <a:lnTo>
                      <a:pt x="22" y="168"/>
                    </a:lnTo>
                    <a:lnTo>
                      <a:pt x="34" y="179"/>
                    </a:lnTo>
                    <a:lnTo>
                      <a:pt x="48" y="186"/>
                    </a:lnTo>
                    <a:lnTo>
                      <a:pt x="62" y="191"/>
                    </a:lnTo>
                    <a:lnTo>
                      <a:pt x="79" y="192"/>
                    </a:lnTo>
                    <a:lnTo>
                      <a:pt x="79" y="192"/>
                    </a:lnTo>
                    <a:lnTo>
                      <a:pt x="94" y="191"/>
                    </a:lnTo>
                    <a:lnTo>
                      <a:pt x="109" y="186"/>
                    </a:lnTo>
                    <a:lnTo>
                      <a:pt x="121" y="179"/>
                    </a:lnTo>
                    <a:lnTo>
                      <a:pt x="133" y="168"/>
                    </a:lnTo>
                    <a:lnTo>
                      <a:pt x="144" y="158"/>
                    </a:lnTo>
                    <a:lnTo>
                      <a:pt x="150" y="145"/>
                    </a:lnTo>
                    <a:lnTo>
                      <a:pt x="155" y="129"/>
                    </a:lnTo>
                    <a:lnTo>
                      <a:pt x="157" y="114"/>
                    </a:lnTo>
                    <a:lnTo>
                      <a:pt x="157" y="0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46"/>
              <p:cNvSpPr>
                <a:spLocks/>
              </p:cNvSpPr>
              <p:nvPr/>
            </p:nvSpPr>
            <p:spPr bwMode="auto">
              <a:xfrm>
                <a:off x="-6865938" y="10264775"/>
                <a:ext cx="241300" cy="355600"/>
              </a:xfrm>
              <a:custGeom>
                <a:avLst/>
                <a:gdLst>
                  <a:gd name="T0" fmla="*/ 152 w 152"/>
                  <a:gd name="T1" fmla="*/ 215 h 224"/>
                  <a:gd name="T2" fmla="*/ 152 w 152"/>
                  <a:gd name="T3" fmla="*/ 215 h 224"/>
                  <a:gd name="T4" fmla="*/ 152 w 152"/>
                  <a:gd name="T5" fmla="*/ 218 h 224"/>
                  <a:gd name="T6" fmla="*/ 150 w 152"/>
                  <a:gd name="T7" fmla="*/ 222 h 224"/>
                  <a:gd name="T8" fmla="*/ 147 w 152"/>
                  <a:gd name="T9" fmla="*/ 224 h 224"/>
                  <a:gd name="T10" fmla="*/ 143 w 152"/>
                  <a:gd name="T11" fmla="*/ 224 h 224"/>
                  <a:gd name="T12" fmla="*/ 9 w 152"/>
                  <a:gd name="T13" fmla="*/ 224 h 224"/>
                  <a:gd name="T14" fmla="*/ 9 w 152"/>
                  <a:gd name="T15" fmla="*/ 224 h 224"/>
                  <a:gd name="T16" fmla="*/ 5 w 152"/>
                  <a:gd name="T17" fmla="*/ 224 h 224"/>
                  <a:gd name="T18" fmla="*/ 2 w 152"/>
                  <a:gd name="T19" fmla="*/ 222 h 224"/>
                  <a:gd name="T20" fmla="*/ 0 w 152"/>
                  <a:gd name="T21" fmla="*/ 218 h 224"/>
                  <a:gd name="T22" fmla="*/ 0 w 152"/>
                  <a:gd name="T23" fmla="*/ 215 h 224"/>
                  <a:gd name="T24" fmla="*/ 0 w 152"/>
                  <a:gd name="T25" fmla="*/ 9 h 224"/>
                  <a:gd name="T26" fmla="*/ 0 w 152"/>
                  <a:gd name="T27" fmla="*/ 9 h 224"/>
                  <a:gd name="T28" fmla="*/ 0 w 152"/>
                  <a:gd name="T29" fmla="*/ 5 h 224"/>
                  <a:gd name="T30" fmla="*/ 2 w 152"/>
                  <a:gd name="T31" fmla="*/ 4 h 224"/>
                  <a:gd name="T32" fmla="*/ 5 w 152"/>
                  <a:gd name="T33" fmla="*/ 2 h 224"/>
                  <a:gd name="T34" fmla="*/ 9 w 152"/>
                  <a:gd name="T35" fmla="*/ 0 h 224"/>
                  <a:gd name="T36" fmla="*/ 143 w 152"/>
                  <a:gd name="T37" fmla="*/ 0 h 224"/>
                  <a:gd name="T38" fmla="*/ 143 w 152"/>
                  <a:gd name="T39" fmla="*/ 0 h 224"/>
                  <a:gd name="T40" fmla="*/ 147 w 152"/>
                  <a:gd name="T41" fmla="*/ 2 h 224"/>
                  <a:gd name="T42" fmla="*/ 150 w 152"/>
                  <a:gd name="T43" fmla="*/ 4 h 224"/>
                  <a:gd name="T44" fmla="*/ 152 w 152"/>
                  <a:gd name="T45" fmla="*/ 5 h 224"/>
                  <a:gd name="T46" fmla="*/ 152 w 152"/>
                  <a:gd name="T47" fmla="*/ 9 h 224"/>
                  <a:gd name="T48" fmla="*/ 152 w 152"/>
                  <a:gd name="T49" fmla="*/ 215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2" h="224">
                    <a:moveTo>
                      <a:pt x="152" y="215"/>
                    </a:moveTo>
                    <a:lnTo>
                      <a:pt x="152" y="215"/>
                    </a:lnTo>
                    <a:lnTo>
                      <a:pt x="152" y="218"/>
                    </a:lnTo>
                    <a:lnTo>
                      <a:pt x="150" y="222"/>
                    </a:lnTo>
                    <a:lnTo>
                      <a:pt x="147" y="224"/>
                    </a:lnTo>
                    <a:lnTo>
                      <a:pt x="143" y="224"/>
                    </a:lnTo>
                    <a:lnTo>
                      <a:pt x="9" y="224"/>
                    </a:lnTo>
                    <a:lnTo>
                      <a:pt x="9" y="224"/>
                    </a:lnTo>
                    <a:lnTo>
                      <a:pt x="5" y="224"/>
                    </a:lnTo>
                    <a:lnTo>
                      <a:pt x="2" y="222"/>
                    </a:lnTo>
                    <a:lnTo>
                      <a:pt x="0" y="218"/>
                    </a:lnTo>
                    <a:lnTo>
                      <a:pt x="0" y="215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5" y="2"/>
                    </a:lnTo>
                    <a:lnTo>
                      <a:pt x="9" y="0"/>
                    </a:lnTo>
                    <a:lnTo>
                      <a:pt x="143" y="0"/>
                    </a:lnTo>
                    <a:lnTo>
                      <a:pt x="143" y="0"/>
                    </a:lnTo>
                    <a:lnTo>
                      <a:pt x="147" y="2"/>
                    </a:lnTo>
                    <a:lnTo>
                      <a:pt x="150" y="4"/>
                    </a:lnTo>
                    <a:lnTo>
                      <a:pt x="152" y="5"/>
                    </a:lnTo>
                    <a:lnTo>
                      <a:pt x="152" y="9"/>
                    </a:lnTo>
                    <a:lnTo>
                      <a:pt x="152" y="215"/>
                    </a:lnTo>
                    <a:close/>
                  </a:path>
                </a:pathLst>
              </a:custGeom>
              <a:solidFill>
                <a:srgbClr val="6363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6" name="Rectangle 47"/>
              <p:cNvSpPr>
                <a:spLocks noChangeArrowheads="1"/>
              </p:cNvSpPr>
              <p:nvPr/>
            </p:nvSpPr>
            <p:spPr bwMode="auto">
              <a:xfrm>
                <a:off x="-6838951" y="10291763"/>
                <a:ext cx="187325" cy="2571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7" name="Freeform 48"/>
              <p:cNvSpPr>
                <a:spLocks/>
              </p:cNvSpPr>
              <p:nvPr/>
            </p:nvSpPr>
            <p:spPr bwMode="auto">
              <a:xfrm>
                <a:off x="-6762751" y="10563225"/>
                <a:ext cx="34925" cy="38100"/>
              </a:xfrm>
              <a:custGeom>
                <a:avLst/>
                <a:gdLst>
                  <a:gd name="T0" fmla="*/ 22 w 22"/>
                  <a:gd name="T1" fmla="*/ 12 h 24"/>
                  <a:gd name="T2" fmla="*/ 22 w 22"/>
                  <a:gd name="T3" fmla="*/ 12 h 24"/>
                  <a:gd name="T4" fmla="*/ 22 w 22"/>
                  <a:gd name="T5" fmla="*/ 17 h 24"/>
                  <a:gd name="T6" fmla="*/ 19 w 22"/>
                  <a:gd name="T7" fmla="*/ 20 h 24"/>
                  <a:gd name="T8" fmla="*/ 15 w 22"/>
                  <a:gd name="T9" fmla="*/ 22 h 24"/>
                  <a:gd name="T10" fmla="*/ 12 w 22"/>
                  <a:gd name="T11" fmla="*/ 24 h 24"/>
                  <a:gd name="T12" fmla="*/ 12 w 22"/>
                  <a:gd name="T13" fmla="*/ 24 h 24"/>
                  <a:gd name="T14" fmla="*/ 7 w 22"/>
                  <a:gd name="T15" fmla="*/ 22 h 24"/>
                  <a:gd name="T16" fmla="*/ 3 w 22"/>
                  <a:gd name="T17" fmla="*/ 20 h 24"/>
                  <a:gd name="T18" fmla="*/ 0 w 22"/>
                  <a:gd name="T19" fmla="*/ 17 h 24"/>
                  <a:gd name="T20" fmla="*/ 0 w 22"/>
                  <a:gd name="T21" fmla="*/ 12 h 24"/>
                  <a:gd name="T22" fmla="*/ 0 w 22"/>
                  <a:gd name="T23" fmla="*/ 12 h 24"/>
                  <a:gd name="T24" fmla="*/ 0 w 22"/>
                  <a:gd name="T25" fmla="*/ 8 h 24"/>
                  <a:gd name="T26" fmla="*/ 3 w 22"/>
                  <a:gd name="T27" fmla="*/ 3 h 24"/>
                  <a:gd name="T28" fmla="*/ 7 w 22"/>
                  <a:gd name="T29" fmla="*/ 1 h 24"/>
                  <a:gd name="T30" fmla="*/ 12 w 22"/>
                  <a:gd name="T31" fmla="*/ 0 h 24"/>
                  <a:gd name="T32" fmla="*/ 12 w 22"/>
                  <a:gd name="T33" fmla="*/ 0 h 24"/>
                  <a:gd name="T34" fmla="*/ 15 w 22"/>
                  <a:gd name="T35" fmla="*/ 1 h 24"/>
                  <a:gd name="T36" fmla="*/ 19 w 22"/>
                  <a:gd name="T37" fmla="*/ 3 h 24"/>
                  <a:gd name="T38" fmla="*/ 22 w 22"/>
                  <a:gd name="T39" fmla="*/ 8 h 24"/>
                  <a:gd name="T40" fmla="*/ 22 w 22"/>
                  <a:gd name="T41" fmla="*/ 12 h 24"/>
                  <a:gd name="T42" fmla="*/ 22 w 22"/>
                  <a:gd name="T4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" h="24">
                    <a:moveTo>
                      <a:pt x="22" y="12"/>
                    </a:moveTo>
                    <a:lnTo>
                      <a:pt x="22" y="12"/>
                    </a:lnTo>
                    <a:lnTo>
                      <a:pt x="22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7" y="22"/>
                    </a:lnTo>
                    <a:lnTo>
                      <a:pt x="3" y="20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5" y="1"/>
                    </a:lnTo>
                    <a:lnTo>
                      <a:pt x="19" y="3"/>
                    </a:lnTo>
                    <a:lnTo>
                      <a:pt x="22" y="8"/>
                    </a:lnTo>
                    <a:lnTo>
                      <a:pt x="22" y="12"/>
                    </a:lnTo>
                    <a:lnTo>
                      <a:pt x="22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8" name="Freeform 49"/>
              <p:cNvSpPr>
                <a:spLocks/>
              </p:cNvSpPr>
              <p:nvPr/>
            </p:nvSpPr>
            <p:spPr bwMode="auto">
              <a:xfrm>
                <a:off x="-6813551" y="10336213"/>
                <a:ext cx="138113" cy="134938"/>
              </a:xfrm>
              <a:custGeom>
                <a:avLst/>
                <a:gdLst>
                  <a:gd name="T0" fmla="*/ 87 w 87"/>
                  <a:gd name="T1" fmla="*/ 42 h 85"/>
                  <a:gd name="T2" fmla="*/ 87 w 87"/>
                  <a:gd name="T3" fmla="*/ 42 h 85"/>
                  <a:gd name="T4" fmla="*/ 85 w 87"/>
                  <a:gd name="T5" fmla="*/ 51 h 85"/>
                  <a:gd name="T6" fmla="*/ 83 w 87"/>
                  <a:gd name="T7" fmla="*/ 59 h 85"/>
                  <a:gd name="T8" fmla="*/ 78 w 87"/>
                  <a:gd name="T9" fmla="*/ 66 h 85"/>
                  <a:gd name="T10" fmla="*/ 73 w 87"/>
                  <a:gd name="T11" fmla="*/ 73 h 85"/>
                  <a:gd name="T12" fmla="*/ 66 w 87"/>
                  <a:gd name="T13" fmla="*/ 78 h 85"/>
                  <a:gd name="T14" fmla="*/ 59 w 87"/>
                  <a:gd name="T15" fmla="*/ 81 h 85"/>
                  <a:gd name="T16" fmla="*/ 51 w 87"/>
                  <a:gd name="T17" fmla="*/ 85 h 85"/>
                  <a:gd name="T18" fmla="*/ 42 w 87"/>
                  <a:gd name="T19" fmla="*/ 85 h 85"/>
                  <a:gd name="T20" fmla="*/ 42 w 87"/>
                  <a:gd name="T21" fmla="*/ 85 h 85"/>
                  <a:gd name="T22" fmla="*/ 34 w 87"/>
                  <a:gd name="T23" fmla="*/ 85 h 85"/>
                  <a:gd name="T24" fmla="*/ 27 w 87"/>
                  <a:gd name="T25" fmla="*/ 81 h 85"/>
                  <a:gd name="T26" fmla="*/ 18 w 87"/>
                  <a:gd name="T27" fmla="*/ 78 h 85"/>
                  <a:gd name="T28" fmla="*/ 13 w 87"/>
                  <a:gd name="T29" fmla="*/ 73 h 85"/>
                  <a:gd name="T30" fmla="*/ 8 w 87"/>
                  <a:gd name="T31" fmla="*/ 66 h 85"/>
                  <a:gd name="T32" fmla="*/ 3 w 87"/>
                  <a:gd name="T33" fmla="*/ 59 h 85"/>
                  <a:gd name="T34" fmla="*/ 1 w 87"/>
                  <a:gd name="T35" fmla="*/ 51 h 85"/>
                  <a:gd name="T36" fmla="*/ 0 w 87"/>
                  <a:gd name="T37" fmla="*/ 42 h 85"/>
                  <a:gd name="T38" fmla="*/ 0 w 87"/>
                  <a:gd name="T39" fmla="*/ 42 h 85"/>
                  <a:gd name="T40" fmla="*/ 1 w 87"/>
                  <a:gd name="T41" fmla="*/ 34 h 85"/>
                  <a:gd name="T42" fmla="*/ 3 w 87"/>
                  <a:gd name="T43" fmla="*/ 25 h 85"/>
                  <a:gd name="T44" fmla="*/ 8 w 87"/>
                  <a:gd name="T45" fmla="*/ 18 h 85"/>
                  <a:gd name="T46" fmla="*/ 13 w 87"/>
                  <a:gd name="T47" fmla="*/ 12 h 85"/>
                  <a:gd name="T48" fmla="*/ 18 w 87"/>
                  <a:gd name="T49" fmla="*/ 6 h 85"/>
                  <a:gd name="T50" fmla="*/ 27 w 87"/>
                  <a:gd name="T51" fmla="*/ 3 h 85"/>
                  <a:gd name="T52" fmla="*/ 34 w 87"/>
                  <a:gd name="T53" fmla="*/ 1 h 85"/>
                  <a:gd name="T54" fmla="*/ 42 w 87"/>
                  <a:gd name="T55" fmla="*/ 0 h 85"/>
                  <a:gd name="T56" fmla="*/ 42 w 87"/>
                  <a:gd name="T57" fmla="*/ 0 h 85"/>
                  <a:gd name="T58" fmla="*/ 51 w 87"/>
                  <a:gd name="T59" fmla="*/ 1 h 85"/>
                  <a:gd name="T60" fmla="*/ 59 w 87"/>
                  <a:gd name="T61" fmla="*/ 3 h 85"/>
                  <a:gd name="T62" fmla="*/ 66 w 87"/>
                  <a:gd name="T63" fmla="*/ 6 h 85"/>
                  <a:gd name="T64" fmla="*/ 73 w 87"/>
                  <a:gd name="T65" fmla="*/ 12 h 85"/>
                  <a:gd name="T66" fmla="*/ 78 w 87"/>
                  <a:gd name="T67" fmla="*/ 18 h 85"/>
                  <a:gd name="T68" fmla="*/ 83 w 87"/>
                  <a:gd name="T69" fmla="*/ 25 h 85"/>
                  <a:gd name="T70" fmla="*/ 85 w 87"/>
                  <a:gd name="T71" fmla="*/ 34 h 85"/>
                  <a:gd name="T72" fmla="*/ 87 w 87"/>
                  <a:gd name="T73" fmla="*/ 42 h 85"/>
                  <a:gd name="T74" fmla="*/ 87 w 87"/>
                  <a:gd name="T75" fmla="*/ 4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7" h="85">
                    <a:moveTo>
                      <a:pt x="87" y="42"/>
                    </a:moveTo>
                    <a:lnTo>
                      <a:pt x="87" y="42"/>
                    </a:lnTo>
                    <a:lnTo>
                      <a:pt x="85" y="51"/>
                    </a:lnTo>
                    <a:lnTo>
                      <a:pt x="83" y="59"/>
                    </a:lnTo>
                    <a:lnTo>
                      <a:pt x="78" y="66"/>
                    </a:lnTo>
                    <a:lnTo>
                      <a:pt x="73" y="73"/>
                    </a:lnTo>
                    <a:lnTo>
                      <a:pt x="66" y="78"/>
                    </a:lnTo>
                    <a:lnTo>
                      <a:pt x="59" y="81"/>
                    </a:lnTo>
                    <a:lnTo>
                      <a:pt x="51" y="85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34" y="85"/>
                    </a:lnTo>
                    <a:lnTo>
                      <a:pt x="27" y="81"/>
                    </a:lnTo>
                    <a:lnTo>
                      <a:pt x="18" y="78"/>
                    </a:lnTo>
                    <a:lnTo>
                      <a:pt x="13" y="73"/>
                    </a:lnTo>
                    <a:lnTo>
                      <a:pt x="8" y="66"/>
                    </a:lnTo>
                    <a:lnTo>
                      <a:pt x="3" y="59"/>
                    </a:lnTo>
                    <a:lnTo>
                      <a:pt x="1" y="51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1" y="34"/>
                    </a:lnTo>
                    <a:lnTo>
                      <a:pt x="3" y="25"/>
                    </a:lnTo>
                    <a:lnTo>
                      <a:pt x="8" y="18"/>
                    </a:lnTo>
                    <a:lnTo>
                      <a:pt x="13" y="12"/>
                    </a:lnTo>
                    <a:lnTo>
                      <a:pt x="18" y="6"/>
                    </a:lnTo>
                    <a:lnTo>
                      <a:pt x="27" y="3"/>
                    </a:lnTo>
                    <a:lnTo>
                      <a:pt x="34" y="1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51" y="1"/>
                    </a:lnTo>
                    <a:lnTo>
                      <a:pt x="59" y="3"/>
                    </a:lnTo>
                    <a:lnTo>
                      <a:pt x="66" y="6"/>
                    </a:lnTo>
                    <a:lnTo>
                      <a:pt x="73" y="12"/>
                    </a:lnTo>
                    <a:lnTo>
                      <a:pt x="78" y="18"/>
                    </a:lnTo>
                    <a:lnTo>
                      <a:pt x="83" y="25"/>
                    </a:lnTo>
                    <a:lnTo>
                      <a:pt x="85" y="34"/>
                    </a:lnTo>
                    <a:lnTo>
                      <a:pt x="87" y="42"/>
                    </a:lnTo>
                    <a:lnTo>
                      <a:pt x="87" y="42"/>
                    </a:lnTo>
                    <a:close/>
                  </a:path>
                </a:pathLst>
              </a:custGeom>
              <a:solidFill>
                <a:srgbClr val="89C6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9" name="Freeform 50"/>
              <p:cNvSpPr>
                <a:spLocks/>
              </p:cNvSpPr>
              <p:nvPr/>
            </p:nvSpPr>
            <p:spPr bwMode="auto">
              <a:xfrm>
                <a:off x="-6773863" y="10371138"/>
                <a:ext cx="65088" cy="138113"/>
              </a:xfrm>
              <a:custGeom>
                <a:avLst/>
                <a:gdLst>
                  <a:gd name="T0" fmla="*/ 33 w 41"/>
                  <a:gd name="T1" fmla="*/ 3 h 87"/>
                  <a:gd name="T2" fmla="*/ 33 w 41"/>
                  <a:gd name="T3" fmla="*/ 3 h 87"/>
                  <a:gd name="T4" fmla="*/ 31 w 41"/>
                  <a:gd name="T5" fmla="*/ 0 h 87"/>
                  <a:gd name="T6" fmla="*/ 29 w 41"/>
                  <a:gd name="T7" fmla="*/ 0 h 87"/>
                  <a:gd name="T8" fmla="*/ 7 w 41"/>
                  <a:gd name="T9" fmla="*/ 0 h 87"/>
                  <a:gd name="T10" fmla="*/ 7 w 41"/>
                  <a:gd name="T11" fmla="*/ 0 h 87"/>
                  <a:gd name="T12" fmla="*/ 4 w 41"/>
                  <a:gd name="T13" fmla="*/ 0 h 87"/>
                  <a:gd name="T14" fmla="*/ 2 w 41"/>
                  <a:gd name="T15" fmla="*/ 3 h 87"/>
                  <a:gd name="T16" fmla="*/ 0 w 41"/>
                  <a:gd name="T17" fmla="*/ 39 h 87"/>
                  <a:gd name="T18" fmla="*/ 0 w 41"/>
                  <a:gd name="T19" fmla="*/ 39 h 87"/>
                  <a:gd name="T20" fmla="*/ 0 w 41"/>
                  <a:gd name="T21" fmla="*/ 42 h 87"/>
                  <a:gd name="T22" fmla="*/ 4 w 41"/>
                  <a:gd name="T23" fmla="*/ 42 h 87"/>
                  <a:gd name="T24" fmla="*/ 10 w 41"/>
                  <a:gd name="T25" fmla="*/ 42 h 87"/>
                  <a:gd name="T26" fmla="*/ 10 w 41"/>
                  <a:gd name="T27" fmla="*/ 42 h 87"/>
                  <a:gd name="T28" fmla="*/ 14 w 41"/>
                  <a:gd name="T29" fmla="*/ 44 h 87"/>
                  <a:gd name="T30" fmla="*/ 14 w 41"/>
                  <a:gd name="T31" fmla="*/ 47 h 87"/>
                  <a:gd name="T32" fmla="*/ 9 w 41"/>
                  <a:gd name="T33" fmla="*/ 85 h 87"/>
                  <a:gd name="T34" fmla="*/ 9 w 41"/>
                  <a:gd name="T35" fmla="*/ 85 h 87"/>
                  <a:gd name="T36" fmla="*/ 9 w 41"/>
                  <a:gd name="T37" fmla="*/ 87 h 87"/>
                  <a:gd name="T38" fmla="*/ 10 w 41"/>
                  <a:gd name="T39" fmla="*/ 85 h 87"/>
                  <a:gd name="T40" fmla="*/ 39 w 41"/>
                  <a:gd name="T41" fmla="*/ 36 h 87"/>
                  <a:gd name="T42" fmla="*/ 39 w 41"/>
                  <a:gd name="T43" fmla="*/ 36 h 87"/>
                  <a:gd name="T44" fmla="*/ 41 w 41"/>
                  <a:gd name="T45" fmla="*/ 34 h 87"/>
                  <a:gd name="T46" fmla="*/ 38 w 41"/>
                  <a:gd name="T47" fmla="*/ 32 h 87"/>
                  <a:gd name="T48" fmla="*/ 24 w 41"/>
                  <a:gd name="T49" fmla="*/ 32 h 87"/>
                  <a:gd name="T50" fmla="*/ 24 w 41"/>
                  <a:gd name="T51" fmla="*/ 32 h 87"/>
                  <a:gd name="T52" fmla="*/ 22 w 41"/>
                  <a:gd name="T53" fmla="*/ 30 h 87"/>
                  <a:gd name="T54" fmla="*/ 22 w 41"/>
                  <a:gd name="T55" fmla="*/ 29 h 87"/>
                  <a:gd name="T56" fmla="*/ 33 w 41"/>
                  <a:gd name="T57" fmla="*/ 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1" h="87">
                    <a:moveTo>
                      <a:pt x="33" y="3"/>
                    </a:moveTo>
                    <a:lnTo>
                      <a:pt x="33" y="3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2" y="3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42"/>
                    </a:lnTo>
                    <a:lnTo>
                      <a:pt x="4" y="42"/>
                    </a:lnTo>
                    <a:lnTo>
                      <a:pt x="10" y="42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4" y="47"/>
                    </a:lnTo>
                    <a:lnTo>
                      <a:pt x="9" y="85"/>
                    </a:lnTo>
                    <a:lnTo>
                      <a:pt x="9" y="85"/>
                    </a:lnTo>
                    <a:lnTo>
                      <a:pt x="9" y="87"/>
                    </a:lnTo>
                    <a:lnTo>
                      <a:pt x="10" y="85"/>
                    </a:lnTo>
                    <a:lnTo>
                      <a:pt x="39" y="36"/>
                    </a:lnTo>
                    <a:lnTo>
                      <a:pt x="39" y="36"/>
                    </a:lnTo>
                    <a:lnTo>
                      <a:pt x="41" y="34"/>
                    </a:lnTo>
                    <a:lnTo>
                      <a:pt x="38" y="32"/>
                    </a:lnTo>
                    <a:lnTo>
                      <a:pt x="24" y="32"/>
                    </a:lnTo>
                    <a:lnTo>
                      <a:pt x="24" y="32"/>
                    </a:lnTo>
                    <a:lnTo>
                      <a:pt x="22" y="30"/>
                    </a:lnTo>
                    <a:lnTo>
                      <a:pt x="22" y="29"/>
                    </a:lnTo>
                    <a:lnTo>
                      <a:pt x="33" y="3"/>
                    </a:lnTo>
                    <a:close/>
                  </a:path>
                </a:pathLst>
              </a:custGeom>
              <a:solidFill>
                <a:srgbClr val="E262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0" name="Freeform 51"/>
              <p:cNvSpPr>
                <a:spLocks/>
              </p:cNvSpPr>
              <p:nvPr/>
            </p:nvSpPr>
            <p:spPr bwMode="auto">
              <a:xfrm>
                <a:off x="-6578601" y="10326688"/>
                <a:ext cx="22225" cy="65088"/>
              </a:xfrm>
              <a:custGeom>
                <a:avLst/>
                <a:gdLst>
                  <a:gd name="T0" fmla="*/ 14 w 14"/>
                  <a:gd name="T1" fmla="*/ 35 h 41"/>
                  <a:gd name="T2" fmla="*/ 14 w 14"/>
                  <a:gd name="T3" fmla="*/ 35 h 41"/>
                  <a:gd name="T4" fmla="*/ 14 w 14"/>
                  <a:gd name="T5" fmla="*/ 36 h 41"/>
                  <a:gd name="T6" fmla="*/ 12 w 14"/>
                  <a:gd name="T7" fmla="*/ 40 h 41"/>
                  <a:gd name="T8" fmla="*/ 10 w 14"/>
                  <a:gd name="T9" fmla="*/ 41 h 41"/>
                  <a:gd name="T10" fmla="*/ 7 w 14"/>
                  <a:gd name="T11" fmla="*/ 41 h 41"/>
                  <a:gd name="T12" fmla="*/ 7 w 14"/>
                  <a:gd name="T13" fmla="*/ 41 h 41"/>
                  <a:gd name="T14" fmla="*/ 7 w 14"/>
                  <a:gd name="T15" fmla="*/ 41 h 41"/>
                  <a:gd name="T16" fmla="*/ 3 w 14"/>
                  <a:gd name="T17" fmla="*/ 41 h 41"/>
                  <a:gd name="T18" fmla="*/ 2 w 14"/>
                  <a:gd name="T19" fmla="*/ 40 h 41"/>
                  <a:gd name="T20" fmla="*/ 0 w 14"/>
                  <a:gd name="T21" fmla="*/ 36 h 41"/>
                  <a:gd name="T22" fmla="*/ 0 w 14"/>
                  <a:gd name="T23" fmla="*/ 35 h 41"/>
                  <a:gd name="T24" fmla="*/ 0 w 14"/>
                  <a:gd name="T25" fmla="*/ 7 h 41"/>
                  <a:gd name="T26" fmla="*/ 0 w 14"/>
                  <a:gd name="T27" fmla="*/ 7 h 41"/>
                  <a:gd name="T28" fmla="*/ 0 w 14"/>
                  <a:gd name="T29" fmla="*/ 4 h 41"/>
                  <a:gd name="T30" fmla="*/ 2 w 14"/>
                  <a:gd name="T31" fmla="*/ 2 h 41"/>
                  <a:gd name="T32" fmla="*/ 3 w 14"/>
                  <a:gd name="T33" fmla="*/ 0 h 41"/>
                  <a:gd name="T34" fmla="*/ 7 w 14"/>
                  <a:gd name="T35" fmla="*/ 0 h 41"/>
                  <a:gd name="T36" fmla="*/ 7 w 14"/>
                  <a:gd name="T37" fmla="*/ 0 h 41"/>
                  <a:gd name="T38" fmla="*/ 7 w 14"/>
                  <a:gd name="T39" fmla="*/ 0 h 41"/>
                  <a:gd name="T40" fmla="*/ 10 w 14"/>
                  <a:gd name="T41" fmla="*/ 0 h 41"/>
                  <a:gd name="T42" fmla="*/ 12 w 14"/>
                  <a:gd name="T43" fmla="*/ 2 h 41"/>
                  <a:gd name="T44" fmla="*/ 14 w 14"/>
                  <a:gd name="T45" fmla="*/ 4 h 41"/>
                  <a:gd name="T46" fmla="*/ 14 w 14"/>
                  <a:gd name="T47" fmla="*/ 7 h 41"/>
                  <a:gd name="T48" fmla="*/ 14 w 14"/>
                  <a:gd name="T49" fmla="*/ 35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" h="41">
                    <a:moveTo>
                      <a:pt x="14" y="35"/>
                    </a:moveTo>
                    <a:lnTo>
                      <a:pt x="14" y="35"/>
                    </a:lnTo>
                    <a:lnTo>
                      <a:pt x="14" y="36"/>
                    </a:lnTo>
                    <a:lnTo>
                      <a:pt x="12" y="40"/>
                    </a:lnTo>
                    <a:lnTo>
                      <a:pt x="10" y="41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3" y="41"/>
                    </a:lnTo>
                    <a:lnTo>
                      <a:pt x="2" y="40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7"/>
                    </a:lnTo>
                    <a:lnTo>
                      <a:pt x="14" y="35"/>
                    </a:lnTo>
                    <a:close/>
                  </a:path>
                </a:pathLst>
              </a:custGeom>
              <a:solidFill>
                <a:srgbClr val="A3A3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1" name="Freeform 52"/>
              <p:cNvSpPr>
                <a:spLocks/>
              </p:cNvSpPr>
              <p:nvPr/>
            </p:nvSpPr>
            <p:spPr bwMode="auto">
              <a:xfrm>
                <a:off x="-6519863" y="10326688"/>
                <a:ext cx="22225" cy="65088"/>
              </a:xfrm>
              <a:custGeom>
                <a:avLst/>
                <a:gdLst>
                  <a:gd name="T0" fmla="*/ 14 w 14"/>
                  <a:gd name="T1" fmla="*/ 35 h 41"/>
                  <a:gd name="T2" fmla="*/ 14 w 14"/>
                  <a:gd name="T3" fmla="*/ 35 h 41"/>
                  <a:gd name="T4" fmla="*/ 14 w 14"/>
                  <a:gd name="T5" fmla="*/ 36 h 41"/>
                  <a:gd name="T6" fmla="*/ 12 w 14"/>
                  <a:gd name="T7" fmla="*/ 40 h 41"/>
                  <a:gd name="T8" fmla="*/ 11 w 14"/>
                  <a:gd name="T9" fmla="*/ 41 h 41"/>
                  <a:gd name="T10" fmla="*/ 7 w 14"/>
                  <a:gd name="T11" fmla="*/ 41 h 41"/>
                  <a:gd name="T12" fmla="*/ 7 w 14"/>
                  <a:gd name="T13" fmla="*/ 41 h 41"/>
                  <a:gd name="T14" fmla="*/ 7 w 14"/>
                  <a:gd name="T15" fmla="*/ 41 h 41"/>
                  <a:gd name="T16" fmla="*/ 4 w 14"/>
                  <a:gd name="T17" fmla="*/ 41 h 41"/>
                  <a:gd name="T18" fmla="*/ 2 w 14"/>
                  <a:gd name="T19" fmla="*/ 40 h 41"/>
                  <a:gd name="T20" fmla="*/ 0 w 14"/>
                  <a:gd name="T21" fmla="*/ 36 h 41"/>
                  <a:gd name="T22" fmla="*/ 0 w 14"/>
                  <a:gd name="T23" fmla="*/ 35 h 41"/>
                  <a:gd name="T24" fmla="*/ 0 w 14"/>
                  <a:gd name="T25" fmla="*/ 7 h 41"/>
                  <a:gd name="T26" fmla="*/ 0 w 14"/>
                  <a:gd name="T27" fmla="*/ 7 h 41"/>
                  <a:gd name="T28" fmla="*/ 0 w 14"/>
                  <a:gd name="T29" fmla="*/ 4 h 41"/>
                  <a:gd name="T30" fmla="*/ 2 w 14"/>
                  <a:gd name="T31" fmla="*/ 2 h 41"/>
                  <a:gd name="T32" fmla="*/ 4 w 14"/>
                  <a:gd name="T33" fmla="*/ 0 h 41"/>
                  <a:gd name="T34" fmla="*/ 7 w 14"/>
                  <a:gd name="T35" fmla="*/ 0 h 41"/>
                  <a:gd name="T36" fmla="*/ 7 w 14"/>
                  <a:gd name="T37" fmla="*/ 0 h 41"/>
                  <a:gd name="T38" fmla="*/ 7 w 14"/>
                  <a:gd name="T39" fmla="*/ 0 h 41"/>
                  <a:gd name="T40" fmla="*/ 11 w 14"/>
                  <a:gd name="T41" fmla="*/ 0 h 41"/>
                  <a:gd name="T42" fmla="*/ 12 w 14"/>
                  <a:gd name="T43" fmla="*/ 2 h 41"/>
                  <a:gd name="T44" fmla="*/ 14 w 14"/>
                  <a:gd name="T45" fmla="*/ 4 h 41"/>
                  <a:gd name="T46" fmla="*/ 14 w 14"/>
                  <a:gd name="T47" fmla="*/ 7 h 41"/>
                  <a:gd name="T48" fmla="*/ 14 w 14"/>
                  <a:gd name="T49" fmla="*/ 35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" h="41">
                    <a:moveTo>
                      <a:pt x="14" y="35"/>
                    </a:moveTo>
                    <a:lnTo>
                      <a:pt x="14" y="35"/>
                    </a:lnTo>
                    <a:lnTo>
                      <a:pt x="14" y="36"/>
                    </a:lnTo>
                    <a:lnTo>
                      <a:pt x="12" y="40"/>
                    </a:lnTo>
                    <a:lnTo>
                      <a:pt x="11" y="41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4" y="41"/>
                    </a:lnTo>
                    <a:lnTo>
                      <a:pt x="2" y="40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7"/>
                    </a:lnTo>
                    <a:lnTo>
                      <a:pt x="14" y="35"/>
                    </a:lnTo>
                    <a:close/>
                  </a:path>
                </a:pathLst>
              </a:custGeom>
              <a:solidFill>
                <a:srgbClr val="A3A3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2" name="Freeform 53"/>
              <p:cNvSpPr>
                <a:spLocks/>
              </p:cNvSpPr>
              <p:nvPr/>
            </p:nvSpPr>
            <p:spPr bwMode="auto">
              <a:xfrm>
                <a:off x="-6570663" y="10455275"/>
                <a:ext cx="68263" cy="23813"/>
              </a:xfrm>
              <a:custGeom>
                <a:avLst/>
                <a:gdLst>
                  <a:gd name="T0" fmla="*/ 43 w 43"/>
                  <a:gd name="T1" fmla="*/ 8 h 15"/>
                  <a:gd name="T2" fmla="*/ 43 w 43"/>
                  <a:gd name="T3" fmla="*/ 8 h 15"/>
                  <a:gd name="T4" fmla="*/ 43 w 43"/>
                  <a:gd name="T5" fmla="*/ 10 h 15"/>
                  <a:gd name="T6" fmla="*/ 41 w 43"/>
                  <a:gd name="T7" fmla="*/ 13 h 15"/>
                  <a:gd name="T8" fmla="*/ 38 w 43"/>
                  <a:gd name="T9" fmla="*/ 15 h 15"/>
                  <a:gd name="T10" fmla="*/ 34 w 43"/>
                  <a:gd name="T11" fmla="*/ 15 h 15"/>
                  <a:gd name="T12" fmla="*/ 7 w 43"/>
                  <a:gd name="T13" fmla="*/ 15 h 15"/>
                  <a:gd name="T14" fmla="*/ 7 w 43"/>
                  <a:gd name="T15" fmla="*/ 15 h 15"/>
                  <a:gd name="T16" fmla="*/ 5 w 43"/>
                  <a:gd name="T17" fmla="*/ 15 h 15"/>
                  <a:gd name="T18" fmla="*/ 2 w 43"/>
                  <a:gd name="T19" fmla="*/ 13 h 15"/>
                  <a:gd name="T20" fmla="*/ 0 w 43"/>
                  <a:gd name="T21" fmla="*/ 10 h 15"/>
                  <a:gd name="T22" fmla="*/ 0 w 43"/>
                  <a:gd name="T23" fmla="*/ 8 h 15"/>
                  <a:gd name="T24" fmla="*/ 0 w 43"/>
                  <a:gd name="T25" fmla="*/ 8 h 15"/>
                  <a:gd name="T26" fmla="*/ 0 w 43"/>
                  <a:gd name="T27" fmla="*/ 8 h 15"/>
                  <a:gd name="T28" fmla="*/ 0 w 43"/>
                  <a:gd name="T29" fmla="*/ 5 h 15"/>
                  <a:gd name="T30" fmla="*/ 2 w 43"/>
                  <a:gd name="T31" fmla="*/ 1 h 15"/>
                  <a:gd name="T32" fmla="*/ 5 w 43"/>
                  <a:gd name="T33" fmla="*/ 0 h 15"/>
                  <a:gd name="T34" fmla="*/ 7 w 43"/>
                  <a:gd name="T35" fmla="*/ 0 h 15"/>
                  <a:gd name="T36" fmla="*/ 34 w 43"/>
                  <a:gd name="T37" fmla="*/ 0 h 15"/>
                  <a:gd name="T38" fmla="*/ 34 w 43"/>
                  <a:gd name="T39" fmla="*/ 0 h 15"/>
                  <a:gd name="T40" fmla="*/ 38 w 43"/>
                  <a:gd name="T41" fmla="*/ 0 h 15"/>
                  <a:gd name="T42" fmla="*/ 41 w 43"/>
                  <a:gd name="T43" fmla="*/ 1 h 15"/>
                  <a:gd name="T44" fmla="*/ 43 w 43"/>
                  <a:gd name="T45" fmla="*/ 5 h 15"/>
                  <a:gd name="T46" fmla="*/ 43 w 43"/>
                  <a:gd name="T47" fmla="*/ 8 h 15"/>
                  <a:gd name="T48" fmla="*/ 43 w 43"/>
                  <a:gd name="T49" fmla="*/ 8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15">
                    <a:moveTo>
                      <a:pt x="43" y="8"/>
                    </a:moveTo>
                    <a:lnTo>
                      <a:pt x="43" y="8"/>
                    </a:lnTo>
                    <a:lnTo>
                      <a:pt x="43" y="10"/>
                    </a:lnTo>
                    <a:lnTo>
                      <a:pt x="41" y="13"/>
                    </a:lnTo>
                    <a:lnTo>
                      <a:pt x="38" y="15"/>
                    </a:lnTo>
                    <a:lnTo>
                      <a:pt x="34" y="15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5" y="15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1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0"/>
                    </a:lnTo>
                    <a:lnTo>
                      <a:pt x="41" y="1"/>
                    </a:lnTo>
                    <a:lnTo>
                      <a:pt x="43" y="5"/>
                    </a:lnTo>
                    <a:lnTo>
                      <a:pt x="43" y="8"/>
                    </a:lnTo>
                    <a:lnTo>
                      <a:pt x="43" y="8"/>
                    </a:lnTo>
                    <a:close/>
                  </a:path>
                </a:pathLst>
              </a:custGeom>
              <a:solidFill>
                <a:srgbClr val="A3A3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3" name="Freeform 54"/>
              <p:cNvSpPr>
                <a:spLocks/>
              </p:cNvSpPr>
              <p:nvPr/>
            </p:nvSpPr>
            <p:spPr bwMode="auto">
              <a:xfrm>
                <a:off x="-6597651" y="10363200"/>
                <a:ext cx="119063" cy="100013"/>
              </a:xfrm>
              <a:custGeom>
                <a:avLst/>
                <a:gdLst>
                  <a:gd name="T0" fmla="*/ 65 w 75"/>
                  <a:gd name="T1" fmla="*/ 0 h 63"/>
                  <a:gd name="T2" fmla="*/ 65 w 75"/>
                  <a:gd name="T3" fmla="*/ 0 h 63"/>
                  <a:gd name="T4" fmla="*/ 46 w 75"/>
                  <a:gd name="T5" fmla="*/ 0 h 63"/>
                  <a:gd name="T6" fmla="*/ 29 w 75"/>
                  <a:gd name="T7" fmla="*/ 0 h 63"/>
                  <a:gd name="T8" fmla="*/ 29 w 75"/>
                  <a:gd name="T9" fmla="*/ 0 h 63"/>
                  <a:gd name="T10" fmla="*/ 12 w 75"/>
                  <a:gd name="T11" fmla="*/ 0 h 63"/>
                  <a:gd name="T12" fmla="*/ 9 w 75"/>
                  <a:gd name="T13" fmla="*/ 0 h 63"/>
                  <a:gd name="T14" fmla="*/ 9 w 75"/>
                  <a:gd name="T15" fmla="*/ 0 h 63"/>
                  <a:gd name="T16" fmla="*/ 5 w 75"/>
                  <a:gd name="T17" fmla="*/ 0 h 63"/>
                  <a:gd name="T18" fmla="*/ 2 w 75"/>
                  <a:gd name="T19" fmla="*/ 1 h 63"/>
                  <a:gd name="T20" fmla="*/ 2 w 75"/>
                  <a:gd name="T21" fmla="*/ 5 h 63"/>
                  <a:gd name="T22" fmla="*/ 0 w 75"/>
                  <a:gd name="T23" fmla="*/ 8 h 63"/>
                  <a:gd name="T24" fmla="*/ 9 w 75"/>
                  <a:gd name="T25" fmla="*/ 54 h 63"/>
                  <a:gd name="T26" fmla="*/ 9 w 75"/>
                  <a:gd name="T27" fmla="*/ 54 h 63"/>
                  <a:gd name="T28" fmla="*/ 10 w 75"/>
                  <a:gd name="T29" fmla="*/ 59 h 63"/>
                  <a:gd name="T30" fmla="*/ 12 w 75"/>
                  <a:gd name="T31" fmla="*/ 61 h 63"/>
                  <a:gd name="T32" fmla="*/ 15 w 75"/>
                  <a:gd name="T33" fmla="*/ 63 h 63"/>
                  <a:gd name="T34" fmla="*/ 15 w 75"/>
                  <a:gd name="T35" fmla="*/ 63 h 63"/>
                  <a:gd name="T36" fmla="*/ 29 w 75"/>
                  <a:gd name="T37" fmla="*/ 63 h 63"/>
                  <a:gd name="T38" fmla="*/ 46 w 75"/>
                  <a:gd name="T39" fmla="*/ 63 h 63"/>
                  <a:gd name="T40" fmla="*/ 46 w 75"/>
                  <a:gd name="T41" fmla="*/ 63 h 63"/>
                  <a:gd name="T42" fmla="*/ 61 w 75"/>
                  <a:gd name="T43" fmla="*/ 63 h 63"/>
                  <a:gd name="T44" fmla="*/ 61 w 75"/>
                  <a:gd name="T45" fmla="*/ 63 h 63"/>
                  <a:gd name="T46" fmla="*/ 63 w 75"/>
                  <a:gd name="T47" fmla="*/ 61 h 63"/>
                  <a:gd name="T48" fmla="*/ 67 w 75"/>
                  <a:gd name="T49" fmla="*/ 59 h 63"/>
                  <a:gd name="T50" fmla="*/ 68 w 75"/>
                  <a:gd name="T51" fmla="*/ 54 h 63"/>
                  <a:gd name="T52" fmla="*/ 75 w 75"/>
                  <a:gd name="T53" fmla="*/ 8 h 63"/>
                  <a:gd name="T54" fmla="*/ 75 w 75"/>
                  <a:gd name="T55" fmla="*/ 8 h 63"/>
                  <a:gd name="T56" fmla="*/ 75 w 75"/>
                  <a:gd name="T57" fmla="*/ 5 h 63"/>
                  <a:gd name="T58" fmla="*/ 73 w 75"/>
                  <a:gd name="T59" fmla="*/ 1 h 63"/>
                  <a:gd name="T60" fmla="*/ 72 w 75"/>
                  <a:gd name="T61" fmla="*/ 0 h 63"/>
                  <a:gd name="T62" fmla="*/ 68 w 75"/>
                  <a:gd name="T63" fmla="*/ 0 h 63"/>
                  <a:gd name="T64" fmla="*/ 65 w 75"/>
                  <a:gd name="T65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" h="63">
                    <a:moveTo>
                      <a:pt x="65" y="0"/>
                    </a:moveTo>
                    <a:lnTo>
                      <a:pt x="65" y="0"/>
                    </a:lnTo>
                    <a:lnTo>
                      <a:pt x="46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0" y="59"/>
                    </a:lnTo>
                    <a:lnTo>
                      <a:pt x="12" y="61"/>
                    </a:lnTo>
                    <a:lnTo>
                      <a:pt x="15" y="63"/>
                    </a:lnTo>
                    <a:lnTo>
                      <a:pt x="15" y="63"/>
                    </a:lnTo>
                    <a:lnTo>
                      <a:pt x="29" y="63"/>
                    </a:lnTo>
                    <a:lnTo>
                      <a:pt x="46" y="63"/>
                    </a:lnTo>
                    <a:lnTo>
                      <a:pt x="46" y="63"/>
                    </a:lnTo>
                    <a:lnTo>
                      <a:pt x="61" y="63"/>
                    </a:lnTo>
                    <a:lnTo>
                      <a:pt x="61" y="63"/>
                    </a:lnTo>
                    <a:lnTo>
                      <a:pt x="63" y="61"/>
                    </a:lnTo>
                    <a:lnTo>
                      <a:pt x="67" y="59"/>
                    </a:lnTo>
                    <a:lnTo>
                      <a:pt x="68" y="54"/>
                    </a:lnTo>
                    <a:lnTo>
                      <a:pt x="75" y="8"/>
                    </a:lnTo>
                    <a:lnTo>
                      <a:pt x="75" y="8"/>
                    </a:lnTo>
                    <a:lnTo>
                      <a:pt x="75" y="5"/>
                    </a:lnTo>
                    <a:lnTo>
                      <a:pt x="73" y="1"/>
                    </a:lnTo>
                    <a:lnTo>
                      <a:pt x="72" y="0"/>
                    </a:lnTo>
                    <a:lnTo>
                      <a:pt x="68" y="0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4" name="Freeform 55"/>
              <p:cNvSpPr>
                <a:spLocks/>
              </p:cNvSpPr>
              <p:nvPr/>
            </p:nvSpPr>
            <p:spPr bwMode="auto">
              <a:xfrm>
                <a:off x="-6581776" y="10375900"/>
                <a:ext cx="92075" cy="11113"/>
              </a:xfrm>
              <a:custGeom>
                <a:avLst/>
                <a:gdLst>
                  <a:gd name="T0" fmla="*/ 55 w 58"/>
                  <a:gd name="T1" fmla="*/ 7 h 7"/>
                  <a:gd name="T2" fmla="*/ 4 w 58"/>
                  <a:gd name="T3" fmla="*/ 7 h 7"/>
                  <a:gd name="T4" fmla="*/ 4 w 58"/>
                  <a:gd name="T5" fmla="*/ 7 h 7"/>
                  <a:gd name="T6" fmla="*/ 0 w 58"/>
                  <a:gd name="T7" fmla="*/ 5 h 7"/>
                  <a:gd name="T8" fmla="*/ 0 w 58"/>
                  <a:gd name="T9" fmla="*/ 4 h 7"/>
                  <a:gd name="T10" fmla="*/ 0 w 58"/>
                  <a:gd name="T11" fmla="*/ 4 h 7"/>
                  <a:gd name="T12" fmla="*/ 0 w 58"/>
                  <a:gd name="T13" fmla="*/ 2 h 7"/>
                  <a:gd name="T14" fmla="*/ 4 w 58"/>
                  <a:gd name="T15" fmla="*/ 0 h 7"/>
                  <a:gd name="T16" fmla="*/ 55 w 58"/>
                  <a:gd name="T17" fmla="*/ 0 h 7"/>
                  <a:gd name="T18" fmla="*/ 55 w 58"/>
                  <a:gd name="T19" fmla="*/ 0 h 7"/>
                  <a:gd name="T20" fmla="*/ 57 w 58"/>
                  <a:gd name="T21" fmla="*/ 2 h 7"/>
                  <a:gd name="T22" fmla="*/ 58 w 58"/>
                  <a:gd name="T23" fmla="*/ 4 h 7"/>
                  <a:gd name="T24" fmla="*/ 58 w 58"/>
                  <a:gd name="T25" fmla="*/ 4 h 7"/>
                  <a:gd name="T26" fmla="*/ 57 w 58"/>
                  <a:gd name="T27" fmla="*/ 5 h 7"/>
                  <a:gd name="T28" fmla="*/ 55 w 58"/>
                  <a:gd name="T29" fmla="*/ 7 h 7"/>
                  <a:gd name="T30" fmla="*/ 55 w 58"/>
                  <a:gd name="T3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8" h="7">
                    <a:moveTo>
                      <a:pt x="55" y="7"/>
                    </a:moveTo>
                    <a:lnTo>
                      <a:pt x="4" y="7"/>
                    </a:lnTo>
                    <a:lnTo>
                      <a:pt x="4" y="7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7" y="2"/>
                    </a:lnTo>
                    <a:lnTo>
                      <a:pt x="58" y="4"/>
                    </a:lnTo>
                    <a:lnTo>
                      <a:pt x="58" y="4"/>
                    </a:lnTo>
                    <a:lnTo>
                      <a:pt x="57" y="5"/>
                    </a:lnTo>
                    <a:lnTo>
                      <a:pt x="55" y="7"/>
                    </a:lnTo>
                    <a:lnTo>
                      <a:pt x="55" y="7"/>
                    </a:lnTo>
                    <a:close/>
                  </a:path>
                </a:pathLst>
              </a:custGeom>
              <a:solidFill>
                <a:srgbClr val="A3A3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7" name="그룹 6"/>
            <p:cNvGrpSpPr/>
            <p:nvPr/>
          </p:nvGrpSpPr>
          <p:grpSpPr>
            <a:xfrm>
              <a:off x="5525357" y="5459858"/>
              <a:ext cx="552450" cy="506413"/>
              <a:chOff x="-4106863" y="11136313"/>
              <a:chExt cx="552450" cy="506413"/>
            </a:xfrm>
          </p:grpSpPr>
          <p:sp>
            <p:nvSpPr>
              <p:cNvPr id="22" name="Freeform 56"/>
              <p:cNvSpPr>
                <a:spLocks/>
              </p:cNvSpPr>
              <p:nvPr/>
            </p:nvSpPr>
            <p:spPr bwMode="auto">
              <a:xfrm>
                <a:off x="-4106863" y="11136313"/>
                <a:ext cx="552450" cy="506413"/>
              </a:xfrm>
              <a:custGeom>
                <a:avLst/>
                <a:gdLst>
                  <a:gd name="T0" fmla="*/ 104 w 348"/>
                  <a:gd name="T1" fmla="*/ 319 h 319"/>
                  <a:gd name="T2" fmla="*/ 88 w 348"/>
                  <a:gd name="T3" fmla="*/ 310 h 319"/>
                  <a:gd name="T4" fmla="*/ 78 w 348"/>
                  <a:gd name="T5" fmla="*/ 293 h 319"/>
                  <a:gd name="T6" fmla="*/ 78 w 348"/>
                  <a:gd name="T7" fmla="*/ 281 h 319"/>
                  <a:gd name="T8" fmla="*/ 34 w 348"/>
                  <a:gd name="T9" fmla="*/ 263 h 319"/>
                  <a:gd name="T10" fmla="*/ 18 w 348"/>
                  <a:gd name="T11" fmla="*/ 259 h 319"/>
                  <a:gd name="T12" fmla="*/ 7 w 348"/>
                  <a:gd name="T13" fmla="*/ 249 h 319"/>
                  <a:gd name="T14" fmla="*/ 0 w 348"/>
                  <a:gd name="T15" fmla="*/ 229 h 319"/>
                  <a:gd name="T16" fmla="*/ 30 w 348"/>
                  <a:gd name="T17" fmla="*/ 104 h 319"/>
                  <a:gd name="T18" fmla="*/ 42 w 348"/>
                  <a:gd name="T19" fmla="*/ 84 h 319"/>
                  <a:gd name="T20" fmla="*/ 66 w 348"/>
                  <a:gd name="T21" fmla="*/ 77 h 319"/>
                  <a:gd name="T22" fmla="*/ 168 w 348"/>
                  <a:gd name="T23" fmla="*/ 72 h 319"/>
                  <a:gd name="T24" fmla="*/ 168 w 348"/>
                  <a:gd name="T25" fmla="*/ 56 h 319"/>
                  <a:gd name="T26" fmla="*/ 174 w 348"/>
                  <a:gd name="T27" fmla="*/ 46 h 319"/>
                  <a:gd name="T28" fmla="*/ 186 w 348"/>
                  <a:gd name="T29" fmla="*/ 36 h 319"/>
                  <a:gd name="T30" fmla="*/ 196 w 348"/>
                  <a:gd name="T31" fmla="*/ 19 h 319"/>
                  <a:gd name="T32" fmla="*/ 215 w 348"/>
                  <a:gd name="T33" fmla="*/ 12 h 319"/>
                  <a:gd name="T34" fmla="*/ 216 w 348"/>
                  <a:gd name="T35" fmla="*/ 12 h 319"/>
                  <a:gd name="T36" fmla="*/ 233 w 348"/>
                  <a:gd name="T37" fmla="*/ 0 h 319"/>
                  <a:gd name="T38" fmla="*/ 240 w 348"/>
                  <a:gd name="T39" fmla="*/ 0 h 319"/>
                  <a:gd name="T40" fmla="*/ 254 w 348"/>
                  <a:gd name="T41" fmla="*/ 4 h 319"/>
                  <a:gd name="T42" fmla="*/ 267 w 348"/>
                  <a:gd name="T43" fmla="*/ 0 h 319"/>
                  <a:gd name="T44" fmla="*/ 279 w 348"/>
                  <a:gd name="T45" fmla="*/ 2 h 319"/>
                  <a:gd name="T46" fmla="*/ 291 w 348"/>
                  <a:gd name="T47" fmla="*/ 12 h 319"/>
                  <a:gd name="T48" fmla="*/ 303 w 348"/>
                  <a:gd name="T49" fmla="*/ 14 h 319"/>
                  <a:gd name="T50" fmla="*/ 317 w 348"/>
                  <a:gd name="T51" fmla="*/ 22 h 319"/>
                  <a:gd name="T52" fmla="*/ 322 w 348"/>
                  <a:gd name="T53" fmla="*/ 36 h 319"/>
                  <a:gd name="T54" fmla="*/ 337 w 348"/>
                  <a:gd name="T55" fmla="*/ 51 h 319"/>
                  <a:gd name="T56" fmla="*/ 341 w 348"/>
                  <a:gd name="T57" fmla="*/ 62 h 319"/>
                  <a:gd name="T58" fmla="*/ 344 w 348"/>
                  <a:gd name="T59" fmla="*/ 80 h 319"/>
                  <a:gd name="T60" fmla="*/ 348 w 348"/>
                  <a:gd name="T61" fmla="*/ 92 h 319"/>
                  <a:gd name="T62" fmla="*/ 339 w 348"/>
                  <a:gd name="T63" fmla="*/ 111 h 319"/>
                  <a:gd name="T64" fmla="*/ 339 w 348"/>
                  <a:gd name="T65" fmla="*/ 126 h 319"/>
                  <a:gd name="T66" fmla="*/ 334 w 348"/>
                  <a:gd name="T67" fmla="*/ 137 h 319"/>
                  <a:gd name="T68" fmla="*/ 322 w 348"/>
                  <a:gd name="T69" fmla="*/ 147 h 319"/>
                  <a:gd name="T70" fmla="*/ 312 w 348"/>
                  <a:gd name="T71" fmla="*/ 164 h 319"/>
                  <a:gd name="T72" fmla="*/ 293 w 348"/>
                  <a:gd name="T73" fmla="*/ 171 h 319"/>
                  <a:gd name="T74" fmla="*/ 291 w 348"/>
                  <a:gd name="T75" fmla="*/ 171 h 319"/>
                  <a:gd name="T76" fmla="*/ 303 w 348"/>
                  <a:gd name="T77" fmla="*/ 220 h 319"/>
                  <a:gd name="T78" fmla="*/ 301 w 348"/>
                  <a:gd name="T79" fmla="*/ 244 h 319"/>
                  <a:gd name="T80" fmla="*/ 293 w 348"/>
                  <a:gd name="T81" fmla="*/ 254 h 319"/>
                  <a:gd name="T82" fmla="*/ 271 w 348"/>
                  <a:gd name="T83" fmla="*/ 263 h 319"/>
                  <a:gd name="T84" fmla="*/ 225 w 348"/>
                  <a:gd name="T85" fmla="*/ 271 h 319"/>
                  <a:gd name="T86" fmla="*/ 226 w 348"/>
                  <a:gd name="T87" fmla="*/ 287 h 319"/>
                  <a:gd name="T88" fmla="*/ 221 w 348"/>
                  <a:gd name="T89" fmla="*/ 305 h 319"/>
                  <a:gd name="T90" fmla="*/ 206 w 348"/>
                  <a:gd name="T91" fmla="*/ 317 h 319"/>
                  <a:gd name="T92" fmla="*/ 111 w 348"/>
                  <a:gd name="T9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48" h="319">
                    <a:moveTo>
                      <a:pt x="111" y="319"/>
                    </a:moveTo>
                    <a:lnTo>
                      <a:pt x="111" y="319"/>
                    </a:lnTo>
                    <a:lnTo>
                      <a:pt x="104" y="319"/>
                    </a:lnTo>
                    <a:lnTo>
                      <a:pt x="99" y="317"/>
                    </a:lnTo>
                    <a:lnTo>
                      <a:pt x="92" y="314"/>
                    </a:lnTo>
                    <a:lnTo>
                      <a:pt x="88" y="310"/>
                    </a:lnTo>
                    <a:lnTo>
                      <a:pt x="83" y="305"/>
                    </a:lnTo>
                    <a:lnTo>
                      <a:pt x="80" y="299"/>
                    </a:lnTo>
                    <a:lnTo>
                      <a:pt x="78" y="293"/>
                    </a:lnTo>
                    <a:lnTo>
                      <a:pt x="78" y="287"/>
                    </a:lnTo>
                    <a:lnTo>
                      <a:pt x="78" y="281"/>
                    </a:lnTo>
                    <a:lnTo>
                      <a:pt x="78" y="281"/>
                    </a:lnTo>
                    <a:lnTo>
                      <a:pt x="80" y="271"/>
                    </a:lnTo>
                    <a:lnTo>
                      <a:pt x="83" y="263"/>
                    </a:lnTo>
                    <a:lnTo>
                      <a:pt x="34" y="263"/>
                    </a:lnTo>
                    <a:lnTo>
                      <a:pt x="34" y="263"/>
                    </a:lnTo>
                    <a:lnTo>
                      <a:pt x="25" y="261"/>
                    </a:lnTo>
                    <a:lnTo>
                      <a:pt x="18" y="259"/>
                    </a:lnTo>
                    <a:lnTo>
                      <a:pt x="12" y="254"/>
                    </a:lnTo>
                    <a:lnTo>
                      <a:pt x="7" y="249"/>
                    </a:lnTo>
                    <a:lnTo>
                      <a:pt x="7" y="249"/>
                    </a:lnTo>
                    <a:lnTo>
                      <a:pt x="3" y="242"/>
                    </a:lnTo>
                    <a:lnTo>
                      <a:pt x="0" y="235"/>
                    </a:lnTo>
                    <a:lnTo>
                      <a:pt x="0" y="229"/>
                    </a:lnTo>
                    <a:lnTo>
                      <a:pt x="0" y="220"/>
                    </a:lnTo>
                    <a:lnTo>
                      <a:pt x="30" y="104"/>
                    </a:lnTo>
                    <a:lnTo>
                      <a:pt x="30" y="104"/>
                    </a:lnTo>
                    <a:lnTo>
                      <a:pt x="32" y="97"/>
                    </a:lnTo>
                    <a:lnTo>
                      <a:pt x="35" y="92"/>
                    </a:lnTo>
                    <a:lnTo>
                      <a:pt x="42" y="84"/>
                    </a:lnTo>
                    <a:lnTo>
                      <a:pt x="54" y="79"/>
                    </a:lnTo>
                    <a:lnTo>
                      <a:pt x="59" y="77"/>
                    </a:lnTo>
                    <a:lnTo>
                      <a:pt x="66" y="77"/>
                    </a:lnTo>
                    <a:lnTo>
                      <a:pt x="165" y="77"/>
                    </a:lnTo>
                    <a:lnTo>
                      <a:pt x="165" y="77"/>
                    </a:lnTo>
                    <a:lnTo>
                      <a:pt x="168" y="72"/>
                    </a:lnTo>
                    <a:lnTo>
                      <a:pt x="168" y="72"/>
                    </a:lnTo>
                    <a:lnTo>
                      <a:pt x="167" y="62"/>
                    </a:lnTo>
                    <a:lnTo>
                      <a:pt x="168" y="56"/>
                    </a:lnTo>
                    <a:lnTo>
                      <a:pt x="170" y="51"/>
                    </a:lnTo>
                    <a:lnTo>
                      <a:pt x="170" y="51"/>
                    </a:lnTo>
                    <a:lnTo>
                      <a:pt x="174" y="46"/>
                    </a:lnTo>
                    <a:lnTo>
                      <a:pt x="177" y="43"/>
                    </a:lnTo>
                    <a:lnTo>
                      <a:pt x="186" y="36"/>
                    </a:lnTo>
                    <a:lnTo>
                      <a:pt x="186" y="36"/>
                    </a:lnTo>
                    <a:lnTo>
                      <a:pt x="189" y="27"/>
                    </a:lnTo>
                    <a:lnTo>
                      <a:pt x="191" y="22"/>
                    </a:lnTo>
                    <a:lnTo>
                      <a:pt x="196" y="19"/>
                    </a:lnTo>
                    <a:lnTo>
                      <a:pt x="196" y="19"/>
                    </a:lnTo>
                    <a:lnTo>
                      <a:pt x="204" y="14"/>
                    </a:lnTo>
                    <a:lnTo>
                      <a:pt x="215" y="12"/>
                    </a:lnTo>
                    <a:lnTo>
                      <a:pt x="215" y="12"/>
                    </a:lnTo>
                    <a:lnTo>
                      <a:pt x="216" y="12"/>
                    </a:lnTo>
                    <a:lnTo>
                      <a:pt x="216" y="12"/>
                    </a:lnTo>
                    <a:lnTo>
                      <a:pt x="223" y="5"/>
                    </a:lnTo>
                    <a:lnTo>
                      <a:pt x="226" y="2"/>
                    </a:lnTo>
                    <a:lnTo>
                      <a:pt x="233" y="0"/>
                    </a:lnTo>
                    <a:lnTo>
                      <a:pt x="233" y="0"/>
                    </a:lnTo>
                    <a:lnTo>
                      <a:pt x="240" y="0"/>
                    </a:lnTo>
                    <a:lnTo>
                      <a:pt x="240" y="0"/>
                    </a:lnTo>
                    <a:lnTo>
                      <a:pt x="247" y="0"/>
                    </a:lnTo>
                    <a:lnTo>
                      <a:pt x="254" y="4"/>
                    </a:lnTo>
                    <a:lnTo>
                      <a:pt x="254" y="4"/>
                    </a:lnTo>
                    <a:lnTo>
                      <a:pt x="261" y="0"/>
                    </a:lnTo>
                    <a:lnTo>
                      <a:pt x="267" y="0"/>
                    </a:lnTo>
                    <a:lnTo>
                      <a:pt x="267" y="0"/>
                    </a:lnTo>
                    <a:lnTo>
                      <a:pt x="274" y="0"/>
                    </a:lnTo>
                    <a:lnTo>
                      <a:pt x="274" y="0"/>
                    </a:lnTo>
                    <a:lnTo>
                      <a:pt x="279" y="2"/>
                    </a:lnTo>
                    <a:lnTo>
                      <a:pt x="284" y="5"/>
                    </a:lnTo>
                    <a:lnTo>
                      <a:pt x="291" y="12"/>
                    </a:lnTo>
                    <a:lnTo>
                      <a:pt x="291" y="12"/>
                    </a:lnTo>
                    <a:lnTo>
                      <a:pt x="293" y="12"/>
                    </a:lnTo>
                    <a:lnTo>
                      <a:pt x="293" y="12"/>
                    </a:lnTo>
                    <a:lnTo>
                      <a:pt x="303" y="14"/>
                    </a:lnTo>
                    <a:lnTo>
                      <a:pt x="312" y="19"/>
                    </a:lnTo>
                    <a:lnTo>
                      <a:pt x="312" y="19"/>
                    </a:lnTo>
                    <a:lnTo>
                      <a:pt x="317" y="22"/>
                    </a:lnTo>
                    <a:lnTo>
                      <a:pt x="319" y="27"/>
                    </a:lnTo>
                    <a:lnTo>
                      <a:pt x="322" y="36"/>
                    </a:lnTo>
                    <a:lnTo>
                      <a:pt x="322" y="36"/>
                    </a:lnTo>
                    <a:lnTo>
                      <a:pt x="330" y="43"/>
                    </a:lnTo>
                    <a:lnTo>
                      <a:pt x="334" y="46"/>
                    </a:lnTo>
                    <a:lnTo>
                      <a:pt x="337" y="51"/>
                    </a:lnTo>
                    <a:lnTo>
                      <a:pt x="337" y="51"/>
                    </a:lnTo>
                    <a:lnTo>
                      <a:pt x="339" y="56"/>
                    </a:lnTo>
                    <a:lnTo>
                      <a:pt x="341" y="62"/>
                    </a:lnTo>
                    <a:lnTo>
                      <a:pt x="339" y="72"/>
                    </a:lnTo>
                    <a:lnTo>
                      <a:pt x="339" y="72"/>
                    </a:lnTo>
                    <a:lnTo>
                      <a:pt x="344" y="80"/>
                    </a:lnTo>
                    <a:lnTo>
                      <a:pt x="346" y="85"/>
                    </a:lnTo>
                    <a:lnTo>
                      <a:pt x="348" y="92"/>
                    </a:lnTo>
                    <a:lnTo>
                      <a:pt x="348" y="92"/>
                    </a:lnTo>
                    <a:lnTo>
                      <a:pt x="346" y="97"/>
                    </a:lnTo>
                    <a:lnTo>
                      <a:pt x="344" y="102"/>
                    </a:lnTo>
                    <a:lnTo>
                      <a:pt x="339" y="111"/>
                    </a:lnTo>
                    <a:lnTo>
                      <a:pt x="339" y="111"/>
                    </a:lnTo>
                    <a:lnTo>
                      <a:pt x="341" y="121"/>
                    </a:lnTo>
                    <a:lnTo>
                      <a:pt x="339" y="126"/>
                    </a:lnTo>
                    <a:lnTo>
                      <a:pt x="337" y="131"/>
                    </a:lnTo>
                    <a:lnTo>
                      <a:pt x="337" y="131"/>
                    </a:lnTo>
                    <a:lnTo>
                      <a:pt x="334" y="137"/>
                    </a:lnTo>
                    <a:lnTo>
                      <a:pt x="330" y="142"/>
                    </a:lnTo>
                    <a:lnTo>
                      <a:pt x="322" y="147"/>
                    </a:lnTo>
                    <a:lnTo>
                      <a:pt x="322" y="147"/>
                    </a:lnTo>
                    <a:lnTo>
                      <a:pt x="319" y="155"/>
                    </a:lnTo>
                    <a:lnTo>
                      <a:pt x="317" y="160"/>
                    </a:lnTo>
                    <a:lnTo>
                      <a:pt x="312" y="164"/>
                    </a:lnTo>
                    <a:lnTo>
                      <a:pt x="312" y="164"/>
                    </a:lnTo>
                    <a:lnTo>
                      <a:pt x="303" y="169"/>
                    </a:lnTo>
                    <a:lnTo>
                      <a:pt x="293" y="171"/>
                    </a:lnTo>
                    <a:lnTo>
                      <a:pt x="293" y="171"/>
                    </a:lnTo>
                    <a:lnTo>
                      <a:pt x="291" y="171"/>
                    </a:lnTo>
                    <a:lnTo>
                      <a:pt x="291" y="171"/>
                    </a:lnTo>
                    <a:lnTo>
                      <a:pt x="291" y="172"/>
                    </a:lnTo>
                    <a:lnTo>
                      <a:pt x="303" y="220"/>
                    </a:lnTo>
                    <a:lnTo>
                      <a:pt x="303" y="220"/>
                    </a:lnTo>
                    <a:lnTo>
                      <a:pt x="305" y="229"/>
                    </a:lnTo>
                    <a:lnTo>
                      <a:pt x="305" y="235"/>
                    </a:lnTo>
                    <a:lnTo>
                      <a:pt x="301" y="244"/>
                    </a:lnTo>
                    <a:lnTo>
                      <a:pt x="298" y="249"/>
                    </a:lnTo>
                    <a:lnTo>
                      <a:pt x="298" y="249"/>
                    </a:lnTo>
                    <a:lnTo>
                      <a:pt x="293" y="254"/>
                    </a:lnTo>
                    <a:lnTo>
                      <a:pt x="286" y="259"/>
                    </a:lnTo>
                    <a:lnTo>
                      <a:pt x="279" y="261"/>
                    </a:lnTo>
                    <a:lnTo>
                      <a:pt x="271" y="263"/>
                    </a:lnTo>
                    <a:lnTo>
                      <a:pt x="220" y="263"/>
                    </a:lnTo>
                    <a:lnTo>
                      <a:pt x="220" y="263"/>
                    </a:lnTo>
                    <a:lnTo>
                      <a:pt x="225" y="271"/>
                    </a:lnTo>
                    <a:lnTo>
                      <a:pt x="226" y="281"/>
                    </a:lnTo>
                    <a:lnTo>
                      <a:pt x="226" y="287"/>
                    </a:lnTo>
                    <a:lnTo>
                      <a:pt x="226" y="287"/>
                    </a:lnTo>
                    <a:lnTo>
                      <a:pt x="226" y="293"/>
                    </a:lnTo>
                    <a:lnTo>
                      <a:pt x="225" y="299"/>
                    </a:lnTo>
                    <a:lnTo>
                      <a:pt x="221" y="305"/>
                    </a:lnTo>
                    <a:lnTo>
                      <a:pt x="216" y="310"/>
                    </a:lnTo>
                    <a:lnTo>
                      <a:pt x="211" y="314"/>
                    </a:lnTo>
                    <a:lnTo>
                      <a:pt x="206" y="317"/>
                    </a:lnTo>
                    <a:lnTo>
                      <a:pt x="199" y="319"/>
                    </a:lnTo>
                    <a:lnTo>
                      <a:pt x="194" y="319"/>
                    </a:lnTo>
                    <a:lnTo>
                      <a:pt x="111" y="319"/>
                    </a:lnTo>
                    <a:close/>
                  </a:path>
                </a:pathLst>
              </a:custGeom>
              <a:solidFill>
                <a:srgbClr val="CAEF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" name="Freeform 57"/>
              <p:cNvSpPr>
                <a:spLocks/>
              </p:cNvSpPr>
              <p:nvPr/>
            </p:nvSpPr>
            <p:spPr bwMode="auto">
              <a:xfrm>
                <a:off x="-3811588" y="11163300"/>
                <a:ext cx="220663" cy="217488"/>
              </a:xfrm>
              <a:custGeom>
                <a:avLst/>
                <a:gdLst>
                  <a:gd name="T0" fmla="*/ 136 w 139"/>
                  <a:gd name="T1" fmla="*/ 72 h 137"/>
                  <a:gd name="T2" fmla="*/ 126 w 139"/>
                  <a:gd name="T3" fmla="*/ 82 h 137"/>
                  <a:gd name="T4" fmla="*/ 129 w 139"/>
                  <a:gd name="T5" fmla="*/ 91 h 137"/>
                  <a:gd name="T6" fmla="*/ 133 w 139"/>
                  <a:gd name="T7" fmla="*/ 99 h 137"/>
                  <a:gd name="T8" fmla="*/ 119 w 139"/>
                  <a:gd name="T9" fmla="*/ 103 h 137"/>
                  <a:gd name="T10" fmla="*/ 114 w 139"/>
                  <a:gd name="T11" fmla="*/ 109 h 137"/>
                  <a:gd name="T12" fmla="*/ 112 w 139"/>
                  <a:gd name="T13" fmla="*/ 123 h 137"/>
                  <a:gd name="T14" fmla="*/ 104 w 139"/>
                  <a:gd name="T15" fmla="*/ 123 h 137"/>
                  <a:gd name="T16" fmla="*/ 95 w 139"/>
                  <a:gd name="T17" fmla="*/ 121 h 137"/>
                  <a:gd name="T18" fmla="*/ 88 w 139"/>
                  <a:gd name="T19" fmla="*/ 133 h 137"/>
                  <a:gd name="T20" fmla="*/ 81 w 139"/>
                  <a:gd name="T21" fmla="*/ 135 h 137"/>
                  <a:gd name="T22" fmla="*/ 69 w 139"/>
                  <a:gd name="T23" fmla="*/ 126 h 137"/>
                  <a:gd name="T24" fmla="*/ 61 w 139"/>
                  <a:gd name="T25" fmla="*/ 132 h 137"/>
                  <a:gd name="T26" fmla="*/ 54 w 139"/>
                  <a:gd name="T27" fmla="*/ 137 h 137"/>
                  <a:gd name="T28" fmla="*/ 47 w 139"/>
                  <a:gd name="T29" fmla="*/ 125 h 137"/>
                  <a:gd name="T30" fmla="*/ 40 w 139"/>
                  <a:gd name="T31" fmla="*/ 121 h 137"/>
                  <a:gd name="T32" fmla="*/ 27 w 139"/>
                  <a:gd name="T33" fmla="*/ 123 h 137"/>
                  <a:gd name="T34" fmla="*/ 25 w 139"/>
                  <a:gd name="T35" fmla="*/ 114 h 137"/>
                  <a:gd name="T36" fmla="*/ 23 w 139"/>
                  <a:gd name="T37" fmla="*/ 104 h 137"/>
                  <a:gd name="T38" fmla="*/ 10 w 139"/>
                  <a:gd name="T39" fmla="*/ 101 h 137"/>
                  <a:gd name="T40" fmla="*/ 6 w 139"/>
                  <a:gd name="T41" fmla="*/ 94 h 137"/>
                  <a:gd name="T42" fmla="*/ 13 w 139"/>
                  <a:gd name="T43" fmla="*/ 82 h 137"/>
                  <a:gd name="T44" fmla="*/ 6 w 139"/>
                  <a:gd name="T45" fmla="*/ 75 h 137"/>
                  <a:gd name="T46" fmla="*/ 0 w 139"/>
                  <a:gd name="T47" fmla="*/ 68 h 137"/>
                  <a:gd name="T48" fmla="*/ 10 w 139"/>
                  <a:gd name="T49" fmla="*/ 58 h 137"/>
                  <a:gd name="T50" fmla="*/ 11 w 139"/>
                  <a:gd name="T51" fmla="*/ 51 h 137"/>
                  <a:gd name="T52" fmla="*/ 6 w 139"/>
                  <a:gd name="T53" fmla="*/ 38 h 137"/>
                  <a:gd name="T54" fmla="*/ 15 w 139"/>
                  <a:gd name="T55" fmla="*/ 34 h 137"/>
                  <a:gd name="T56" fmla="*/ 23 w 139"/>
                  <a:gd name="T57" fmla="*/ 33 h 137"/>
                  <a:gd name="T58" fmla="*/ 25 w 139"/>
                  <a:gd name="T59" fmla="*/ 17 h 137"/>
                  <a:gd name="T60" fmla="*/ 30 w 139"/>
                  <a:gd name="T61" fmla="*/ 14 h 137"/>
                  <a:gd name="T62" fmla="*/ 44 w 139"/>
                  <a:gd name="T63" fmla="*/ 16 h 137"/>
                  <a:gd name="T64" fmla="*/ 49 w 139"/>
                  <a:gd name="T65" fmla="*/ 9 h 137"/>
                  <a:gd name="T66" fmla="*/ 54 w 139"/>
                  <a:gd name="T67" fmla="*/ 0 h 137"/>
                  <a:gd name="T68" fmla="*/ 66 w 139"/>
                  <a:gd name="T69" fmla="*/ 9 h 137"/>
                  <a:gd name="T70" fmla="*/ 73 w 139"/>
                  <a:gd name="T71" fmla="*/ 9 h 137"/>
                  <a:gd name="T72" fmla="*/ 85 w 139"/>
                  <a:gd name="T73" fmla="*/ 0 h 137"/>
                  <a:gd name="T74" fmla="*/ 90 w 139"/>
                  <a:gd name="T75" fmla="*/ 9 h 137"/>
                  <a:gd name="T76" fmla="*/ 95 w 139"/>
                  <a:gd name="T77" fmla="*/ 16 h 137"/>
                  <a:gd name="T78" fmla="*/ 109 w 139"/>
                  <a:gd name="T79" fmla="*/ 14 h 137"/>
                  <a:gd name="T80" fmla="*/ 114 w 139"/>
                  <a:gd name="T81" fmla="*/ 17 h 137"/>
                  <a:gd name="T82" fmla="*/ 115 w 139"/>
                  <a:gd name="T83" fmla="*/ 33 h 137"/>
                  <a:gd name="T84" fmla="*/ 124 w 139"/>
                  <a:gd name="T85" fmla="*/ 34 h 137"/>
                  <a:gd name="T86" fmla="*/ 133 w 139"/>
                  <a:gd name="T87" fmla="*/ 38 h 137"/>
                  <a:gd name="T88" fmla="*/ 127 w 139"/>
                  <a:gd name="T89" fmla="*/ 51 h 137"/>
                  <a:gd name="T90" fmla="*/ 129 w 139"/>
                  <a:gd name="T91" fmla="*/ 58 h 137"/>
                  <a:gd name="T92" fmla="*/ 139 w 139"/>
                  <a:gd name="T93" fmla="*/ 68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39" h="137">
                    <a:moveTo>
                      <a:pt x="139" y="68"/>
                    </a:moveTo>
                    <a:lnTo>
                      <a:pt x="139" y="68"/>
                    </a:lnTo>
                    <a:lnTo>
                      <a:pt x="136" y="72"/>
                    </a:lnTo>
                    <a:lnTo>
                      <a:pt x="133" y="75"/>
                    </a:lnTo>
                    <a:lnTo>
                      <a:pt x="129" y="79"/>
                    </a:lnTo>
                    <a:lnTo>
                      <a:pt x="126" y="82"/>
                    </a:lnTo>
                    <a:lnTo>
                      <a:pt x="126" y="82"/>
                    </a:lnTo>
                    <a:lnTo>
                      <a:pt x="127" y="85"/>
                    </a:lnTo>
                    <a:lnTo>
                      <a:pt x="129" y="91"/>
                    </a:lnTo>
                    <a:lnTo>
                      <a:pt x="131" y="94"/>
                    </a:lnTo>
                    <a:lnTo>
                      <a:pt x="133" y="99"/>
                    </a:lnTo>
                    <a:lnTo>
                      <a:pt x="133" y="99"/>
                    </a:lnTo>
                    <a:lnTo>
                      <a:pt x="129" y="101"/>
                    </a:lnTo>
                    <a:lnTo>
                      <a:pt x="124" y="103"/>
                    </a:lnTo>
                    <a:lnTo>
                      <a:pt x="119" y="103"/>
                    </a:lnTo>
                    <a:lnTo>
                      <a:pt x="115" y="104"/>
                    </a:lnTo>
                    <a:lnTo>
                      <a:pt x="115" y="104"/>
                    </a:lnTo>
                    <a:lnTo>
                      <a:pt x="114" y="109"/>
                    </a:lnTo>
                    <a:lnTo>
                      <a:pt x="114" y="114"/>
                    </a:lnTo>
                    <a:lnTo>
                      <a:pt x="114" y="120"/>
                    </a:lnTo>
                    <a:lnTo>
                      <a:pt x="112" y="123"/>
                    </a:lnTo>
                    <a:lnTo>
                      <a:pt x="112" y="123"/>
                    </a:lnTo>
                    <a:lnTo>
                      <a:pt x="109" y="123"/>
                    </a:lnTo>
                    <a:lnTo>
                      <a:pt x="104" y="123"/>
                    </a:lnTo>
                    <a:lnTo>
                      <a:pt x="98" y="121"/>
                    </a:lnTo>
                    <a:lnTo>
                      <a:pt x="95" y="121"/>
                    </a:lnTo>
                    <a:lnTo>
                      <a:pt x="95" y="121"/>
                    </a:lnTo>
                    <a:lnTo>
                      <a:pt x="92" y="125"/>
                    </a:lnTo>
                    <a:lnTo>
                      <a:pt x="90" y="130"/>
                    </a:lnTo>
                    <a:lnTo>
                      <a:pt x="88" y="133"/>
                    </a:lnTo>
                    <a:lnTo>
                      <a:pt x="85" y="137"/>
                    </a:lnTo>
                    <a:lnTo>
                      <a:pt x="85" y="137"/>
                    </a:lnTo>
                    <a:lnTo>
                      <a:pt x="81" y="135"/>
                    </a:lnTo>
                    <a:lnTo>
                      <a:pt x="76" y="132"/>
                    </a:lnTo>
                    <a:lnTo>
                      <a:pt x="73" y="128"/>
                    </a:lnTo>
                    <a:lnTo>
                      <a:pt x="69" y="126"/>
                    </a:lnTo>
                    <a:lnTo>
                      <a:pt x="69" y="126"/>
                    </a:lnTo>
                    <a:lnTo>
                      <a:pt x="66" y="128"/>
                    </a:lnTo>
                    <a:lnTo>
                      <a:pt x="61" y="132"/>
                    </a:lnTo>
                    <a:lnTo>
                      <a:pt x="58" y="135"/>
                    </a:lnTo>
                    <a:lnTo>
                      <a:pt x="54" y="137"/>
                    </a:lnTo>
                    <a:lnTo>
                      <a:pt x="54" y="137"/>
                    </a:lnTo>
                    <a:lnTo>
                      <a:pt x="51" y="133"/>
                    </a:lnTo>
                    <a:lnTo>
                      <a:pt x="49" y="130"/>
                    </a:lnTo>
                    <a:lnTo>
                      <a:pt x="47" y="125"/>
                    </a:lnTo>
                    <a:lnTo>
                      <a:pt x="44" y="121"/>
                    </a:lnTo>
                    <a:lnTo>
                      <a:pt x="44" y="121"/>
                    </a:lnTo>
                    <a:lnTo>
                      <a:pt x="40" y="121"/>
                    </a:lnTo>
                    <a:lnTo>
                      <a:pt x="35" y="123"/>
                    </a:lnTo>
                    <a:lnTo>
                      <a:pt x="30" y="123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5" y="120"/>
                    </a:lnTo>
                    <a:lnTo>
                      <a:pt x="25" y="114"/>
                    </a:lnTo>
                    <a:lnTo>
                      <a:pt x="25" y="109"/>
                    </a:lnTo>
                    <a:lnTo>
                      <a:pt x="23" y="104"/>
                    </a:lnTo>
                    <a:lnTo>
                      <a:pt x="23" y="104"/>
                    </a:lnTo>
                    <a:lnTo>
                      <a:pt x="20" y="103"/>
                    </a:lnTo>
                    <a:lnTo>
                      <a:pt x="15" y="103"/>
                    </a:lnTo>
                    <a:lnTo>
                      <a:pt x="10" y="101"/>
                    </a:lnTo>
                    <a:lnTo>
                      <a:pt x="6" y="99"/>
                    </a:lnTo>
                    <a:lnTo>
                      <a:pt x="6" y="99"/>
                    </a:lnTo>
                    <a:lnTo>
                      <a:pt x="6" y="94"/>
                    </a:lnTo>
                    <a:lnTo>
                      <a:pt x="10" y="91"/>
                    </a:lnTo>
                    <a:lnTo>
                      <a:pt x="11" y="85"/>
                    </a:lnTo>
                    <a:lnTo>
                      <a:pt x="13" y="82"/>
                    </a:lnTo>
                    <a:lnTo>
                      <a:pt x="13" y="82"/>
                    </a:lnTo>
                    <a:lnTo>
                      <a:pt x="10" y="79"/>
                    </a:lnTo>
                    <a:lnTo>
                      <a:pt x="6" y="75"/>
                    </a:lnTo>
                    <a:lnTo>
                      <a:pt x="1" y="72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1" y="65"/>
                    </a:lnTo>
                    <a:lnTo>
                      <a:pt x="6" y="62"/>
                    </a:lnTo>
                    <a:lnTo>
                      <a:pt x="10" y="58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1" y="51"/>
                    </a:lnTo>
                    <a:lnTo>
                      <a:pt x="10" y="46"/>
                    </a:lnTo>
                    <a:lnTo>
                      <a:pt x="6" y="43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10" y="36"/>
                    </a:lnTo>
                    <a:lnTo>
                      <a:pt x="15" y="34"/>
                    </a:lnTo>
                    <a:lnTo>
                      <a:pt x="20" y="34"/>
                    </a:lnTo>
                    <a:lnTo>
                      <a:pt x="23" y="33"/>
                    </a:lnTo>
                    <a:lnTo>
                      <a:pt x="23" y="33"/>
                    </a:lnTo>
                    <a:lnTo>
                      <a:pt x="25" y="28"/>
                    </a:lnTo>
                    <a:lnTo>
                      <a:pt x="25" y="22"/>
                    </a:lnTo>
                    <a:lnTo>
                      <a:pt x="25" y="17"/>
                    </a:lnTo>
                    <a:lnTo>
                      <a:pt x="27" y="14"/>
                    </a:lnTo>
                    <a:lnTo>
                      <a:pt x="27" y="14"/>
                    </a:lnTo>
                    <a:lnTo>
                      <a:pt x="30" y="14"/>
                    </a:lnTo>
                    <a:lnTo>
                      <a:pt x="35" y="16"/>
                    </a:lnTo>
                    <a:lnTo>
                      <a:pt x="40" y="16"/>
                    </a:lnTo>
                    <a:lnTo>
                      <a:pt x="44" y="16"/>
                    </a:lnTo>
                    <a:lnTo>
                      <a:pt x="44" y="16"/>
                    </a:lnTo>
                    <a:lnTo>
                      <a:pt x="47" y="12"/>
                    </a:lnTo>
                    <a:lnTo>
                      <a:pt x="49" y="9"/>
                    </a:lnTo>
                    <a:lnTo>
                      <a:pt x="51" y="4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8" y="2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69" y="10"/>
                    </a:lnTo>
                    <a:lnTo>
                      <a:pt x="69" y="10"/>
                    </a:lnTo>
                    <a:lnTo>
                      <a:pt x="73" y="9"/>
                    </a:lnTo>
                    <a:lnTo>
                      <a:pt x="76" y="5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8" y="4"/>
                    </a:lnTo>
                    <a:lnTo>
                      <a:pt x="90" y="9"/>
                    </a:lnTo>
                    <a:lnTo>
                      <a:pt x="92" y="12"/>
                    </a:lnTo>
                    <a:lnTo>
                      <a:pt x="95" y="16"/>
                    </a:lnTo>
                    <a:lnTo>
                      <a:pt x="95" y="16"/>
                    </a:lnTo>
                    <a:lnTo>
                      <a:pt x="98" y="16"/>
                    </a:lnTo>
                    <a:lnTo>
                      <a:pt x="104" y="16"/>
                    </a:lnTo>
                    <a:lnTo>
                      <a:pt x="109" y="14"/>
                    </a:lnTo>
                    <a:lnTo>
                      <a:pt x="112" y="14"/>
                    </a:lnTo>
                    <a:lnTo>
                      <a:pt x="112" y="14"/>
                    </a:lnTo>
                    <a:lnTo>
                      <a:pt x="114" y="17"/>
                    </a:lnTo>
                    <a:lnTo>
                      <a:pt x="114" y="22"/>
                    </a:lnTo>
                    <a:lnTo>
                      <a:pt x="114" y="28"/>
                    </a:lnTo>
                    <a:lnTo>
                      <a:pt x="115" y="33"/>
                    </a:lnTo>
                    <a:lnTo>
                      <a:pt x="115" y="33"/>
                    </a:lnTo>
                    <a:lnTo>
                      <a:pt x="119" y="34"/>
                    </a:lnTo>
                    <a:lnTo>
                      <a:pt x="124" y="34"/>
                    </a:lnTo>
                    <a:lnTo>
                      <a:pt x="129" y="36"/>
                    </a:lnTo>
                    <a:lnTo>
                      <a:pt x="133" y="38"/>
                    </a:lnTo>
                    <a:lnTo>
                      <a:pt x="133" y="38"/>
                    </a:lnTo>
                    <a:lnTo>
                      <a:pt x="131" y="43"/>
                    </a:lnTo>
                    <a:lnTo>
                      <a:pt x="129" y="46"/>
                    </a:lnTo>
                    <a:lnTo>
                      <a:pt x="127" y="51"/>
                    </a:lnTo>
                    <a:lnTo>
                      <a:pt x="126" y="55"/>
                    </a:lnTo>
                    <a:lnTo>
                      <a:pt x="126" y="55"/>
                    </a:lnTo>
                    <a:lnTo>
                      <a:pt x="129" y="58"/>
                    </a:lnTo>
                    <a:lnTo>
                      <a:pt x="133" y="62"/>
                    </a:lnTo>
                    <a:lnTo>
                      <a:pt x="136" y="65"/>
                    </a:lnTo>
                    <a:lnTo>
                      <a:pt x="139" y="68"/>
                    </a:lnTo>
                    <a:lnTo>
                      <a:pt x="139" y="68"/>
                    </a:lnTo>
                    <a:close/>
                  </a:path>
                </a:pathLst>
              </a:custGeom>
              <a:solidFill>
                <a:srgbClr val="F9BD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" name="Freeform 58"/>
              <p:cNvSpPr>
                <a:spLocks/>
              </p:cNvSpPr>
              <p:nvPr/>
            </p:nvSpPr>
            <p:spPr bwMode="auto">
              <a:xfrm>
                <a:off x="-3783013" y="11193463"/>
                <a:ext cx="163513" cy="161925"/>
              </a:xfrm>
              <a:custGeom>
                <a:avLst/>
                <a:gdLst>
                  <a:gd name="T0" fmla="*/ 103 w 103"/>
                  <a:gd name="T1" fmla="*/ 51 h 102"/>
                  <a:gd name="T2" fmla="*/ 103 w 103"/>
                  <a:gd name="T3" fmla="*/ 51 h 102"/>
                  <a:gd name="T4" fmla="*/ 103 w 103"/>
                  <a:gd name="T5" fmla="*/ 61 h 102"/>
                  <a:gd name="T6" fmla="*/ 99 w 103"/>
                  <a:gd name="T7" fmla="*/ 70 h 102"/>
                  <a:gd name="T8" fmla="*/ 94 w 103"/>
                  <a:gd name="T9" fmla="*/ 78 h 102"/>
                  <a:gd name="T10" fmla="*/ 89 w 103"/>
                  <a:gd name="T11" fmla="*/ 87 h 102"/>
                  <a:gd name="T12" fmla="*/ 80 w 103"/>
                  <a:gd name="T13" fmla="*/ 92 h 102"/>
                  <a:gd name="T14" fmla="*/ 72 w 103"/>
                  <a:gd name="T15" fmla="*/ 97 h 102"/>
                  <a:gd name="T16" fmla="*/ 62 w 103"/>
                  <a:gd name="T17" fmla="*/ 101 h 102"/>
                  <a:gd name="T18" fmla="*/ 51 w 103"/>
                  <a:gd name="T19" fmla="*/ 102 h 102"/>
                  <a:gd name="T20" fmla="*/ 51 w 103"/>
                  <a:gd name="T21" fmla="*/ 102 h 102"/>
                  <a:gd name="T22" fmla="*/ 41 w 103"/>
                  <a:gd name="T23" fmla="*/ 101 h 102"/>
                  <a:gd name="T24" fmla="*/ 33 w 103"/>
                  <a:gd name="T25" fmla="*/ 97 h 102"/>
                  <a:gd name="T26" fmla="*/ 24 w 103"/>
                  <a:gd name="T27" fmla="*/ 92 h 102"/>
                  <a:gd name="T28" fmla="*/ 16 w 103"/>
                  <a:gd name="T29" fmla="*/ 87 h 102"/>
                  <a:gd name="T30" fmla="*/ 9 w 103"/>
                  <a:gd name="T31" fmla="*/ 78 h 102"/>
                  <a:gd name="T32" fmla="*/ 5 w 103"/>
                  <a:gd name="T33" fmla="*/ 70 h 102"/>
                  <a:gd name="T34" fmla="*/ 2 w 103"/>
                  <a:gd name="T35" fmla="*/ 61 h 102"/>
                  <a:gd name="T36" fmla="*/ 0 w 103"/>
                  <a:gd name="T37" fmla="*/ 51 h 102"/>
                  <a:gd name="T38" fmla="*/ 0 w 103"/>
                  <a:gd name="T39" fmla="*/ 51 h 102"/>
                  <a:gd name="T40" fmla="*/ 2 w 103"/>
                  <a:gd name="T41" fmla="*/ 41 h 102"/>
                  <a:gd name="T42" fmla="*/ 5 w 103"/>
                  <a:gd name="T43" fmla="*/ 31 h 102"/>
                  <a:gd name="T44" fmla="*/ 9 w 103"/>
                  <a:gd name="T45" fmla="*/ 22 h 102"/>
                  <a:gd name="T46" fmla="*/ 16 w 103"/>
                  <a:gd name="T47" fmla="*/ 14 h 102"/>
                  <a:gd name="T48" fmla="*/ 24 w 103"/>
                  <a:gd name="T49" fmla="*/ 9 h 102"/>
                  <a:gd name="T50" fmla="*/ 33 w 103"/>
                  <a:gd name="T51" fmla="*/ 3 h 102"/>
                  <a:gd name="T52" fmla="*/ 41 w 103"/>
                  <a:gd name="T53" fmla="*/ 0 h 102"/>
                  <a:gd name="T54" fmla="*/ 51 w 103"/>
                  <a:gd name="T55" fmla="*/ 0 h 102"/>
                  <a:gd name="T56" fmla="*/ 51 w 103"/>
                  <a:gd name="T57" fmla="*/ 0 h 102"/>
                  <a:gd name="T58" fmla="*/ 62 w 103"/>
                  <a:gd name="T59" fmla="*/ 0 h 102"/>
                  <a:gd name="T60" fmla="*/ 72 w 103"/>
                  <a:gd name="T61" fmla="*/ 3 h 102"/>
                  <a:gd name="T62" fmla="*/ 80 w 103"/>
                  <a:gd name="T63" fmla="*/ 9 h 102"/>
                  <a:gd name="T64" fmla="*/ 89 w 103"/>
                  <a:gd name="T65" fmla="*/ 14 h 102"/>
                  <a:gd name="T66" fmla="*/ 94 w 103"/>
                  <a:gd name="T67" fmla="*/ 22 h 102"/>
                  <a:gd name="T68" fmla="*/ 99 w 103"/>
                  <a:gd name="T69" fmla="*/ 31 h 102"/>
                  <a:gd name="T70" fmla="*/ 103 w 103"/>
                  <a:gd name="T71" fmla="*/ 41 h 102"/>
                  <a:gd name="T72" fmla="*/ 103 w 103"/>
                  <a:gd name="T73" fmla="*/ 51 h 102"/>
                  <a:gd name="T74" fmla="*/ 103 w 103"/>
                  <a:gd name="T75" fmla="*/ 5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3" h="102">
                    <a:moveTo>
                      <a:pt x="103" y="51"/>
                    </a:moveTo>
                    <a:lnTo>
                      <a:pt x="103" y="51"/>
                    </a:lnTo>
                    <a:lnTo>
                      <a:pt x="103" y="61"/>
                    </a:lnTo>
                    <a:lnTo>
                      <a:pt x="99" y="70"/>
                    </a:lnTo>
                    <a:lnTo>
                      <a:pt x="94" y="78"/>
                    </a:lnTo>
                    <a:lnTo>
                      <a:pt x="89" y="87"/>
                    </a:lnTo>
                    <a:lnTo>
                      <a:pt x="80" y="92"/>
                    </a:lnTo>
                    <a:lnTo>
                      <a:pt x="72" y="97"/>
                    </a:lnTo>
                    <a:lnTo>
                      <a:pt x="62" y="101"/>
                    </a:lnTo>
                    <a:lnTo>
                      <a:pt x="51" y="102"/>
                    </a:lnTo>
                    <a:lnTo>
                      <a:pt x="51" y="102"/>
                    </a:lnTo>
                    <a:lnTo>
                      <a:pt x="41" y="101"/>
                    </a:lnTo>
                    <a:lnTo>
                      <a:pt x="33" y="97"/>
                    </a:lnTo>
                    <a:lnTo>
                      <a:pt x="24" y="92"/>
                    </a:lnTo>
                    <a:lnTo>
                      <a:pt x="16" y="87"/>
                    </a:lnTo>
                    <a:lnTo>
                      <a:pt x="9" y="78"/>
                    </a:lnTo>
                    <a:lnTo>
                      <a:pt x="5" y="70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1"/>
                    </a:lnTo>
                    <a:lnTo>
                      <a:pt x="5" y="31"/>
                    </a:lnTo>
                    <a:lnTo>
                      <a:pt x="9" y="22"/>
                    </a:lnTo>
                    <a:lnTo>
                      <a:pt x="16" y="14"/>
                    </a:lnTo>
                    <a:lnTo>
                      <a:pt x="24" y="9"/>
                    </a:lnTo>
                    <a:lnTo>
                      <a:pt x="33" y="3"/>
                    </a:lnTo>
                    <a:lnTo>
                      <a:pt x="41" y="0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62" y="0"/>
                    </a:lnTo>
                    <a:lnTo>
                      <a:pt x="72" y="3"/>
                    </a:lnTo>
                    <a:lnTo>
                      <a:pt x="80" y="9"/>
                    </a:lnTo>
                    <a:lnTo>
                      <a:pt x="89" y="14"/>
                    </a:lnTo>
                    <a:lnTo>
                      <a:pt x="94" y="22"/>
                    </a:lnTo>
                    <a:lnTo>
                      <a:pt x="99" y="31"/>
                    </a:lnTo>
                    <a:lnTo>
                      <a:pt x="103" y="41"/>
                    </a:lnTo>
                    <a:lnTo>
                      <a:pt x="103" y="51"/>
                    </a:lnTo>
                    <a:lnTo>
                      <a:pt x="103" y="51"/>
                    </a:lnTo>
                    <a:close/>
                  </a:path>
                </a:pathLst>
              </a:custGeom>
              <a:solidFill>
                <a:srgbClr val="EF8B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" name="Freeform 59"/>
              <p:cNvSpPr>
                <a:spLocks/>
              </p:cNvSpPr>
              <p:nvPr/>
            </p:nvSpPr>
            <p:spPr bwMode="auto">
              <a:xfrm>
                <a:off x="-3883026" y="11504613"/>
                <a:ext cx="25400" cy="96838"/>
              </a:xfrm>
              <a:custGeom>
                <a:avLst/>
                <a:gdLst>
                  <a:gd name="T0" fmla="*/ 16 w 16"/>
                  <a:gd name="T1" fmla="*/ 55 h 61"/>
                  <a:gd name="T2" fmla="*/ 16 w 16"/>
                  <a:gd name="T3" fmla="*/ 55 h 61"/>
                  <a:gd name="T4" fmla="*/ 14 w 16"/>
                  <a:gd name="T5" fmla="*/ 60 h 61"/>
                  <a:gd name="T6" fmla="*/ 9 w 16"/>
                  <a:gd name="T7" fmla="*/ 61 h 61"/>
                  <a:gd name="T8" fmla="*/ 5 w 16"/>
                  <a:gd name="T9" fmla="*/ 61 h 61"/>
                  <a:gd name="T10" fmla="*/ 5 w 16"/>
                  <a:gd name="T11" fmla="*/ 61 h 61"/>
                  <a:gd name="T12" fmla="*/ 2 w 16"/>
                  <a:gd name="T13" fmla="*/ 60 h 61"/>
                  <a:gd name="T14" fmla="*/ 0 w 16"/>
                  <a:gd name="T15" fmla="*/ 55 h 61"/>
                  <a:gd name="T16" fmla="*/ 0 w 16"/>
                  <a:gd name="T17" fmla="*/ 7 h 61"/>
                  <a:gd name="T18" fmla="*/ 0 w 16"/>
                  <a:gd name="T19" fmla="*/ 7 h 61"/>
                  <a:gd name="T20" fmla="*/ 2 w 16"/>
                  <a:gd name="T21" fmla="*/ 2 h 61"/>
                  <a:gd name="T22" fmla="*/ 5 w 16"/>
                  <a:gd name="T23" fmla="*/ 0 h 61"/>
                  <a:gd name="T24" fmla="*/ 9 w 16"/>
                  <a:gd name="T25" fmla="*/ 0 h 61"/>
                  <a:gd name="T26" fmla="*/ 9 w 16"/>
                  <a:gd name="T27" fmla="*/ 0 h 61"/>
                  <a:gd name="T28" fmla="*/ 14 w 16"/>
                  <a:gd name="T29" fmla="*/ 2 h 61"/>
                  <a:gd name="T30" fmla="*/ 16 w 16"/>
                  <a:gd name="T31" fmla="*/ 7 h 61"/>
                  <a:gd name="T32" fmla="*/ 16 w 16"/>
                  <a:gd name="T33" fmla="*/ 5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" h="61">
                    <a:moveTo>
                      <a:pt x="16" y="55"/>
                    </a:moveTo>
                    <a:lnTo>
                      <a:pt x="16" y="55"/>
                    </a:lnTo>
                    <a:lnTo>
                      <a:pt x="14" y="60"/>
                    </a:lnTo>
                    <a:lnTo>
                      <a:pt x="9" y="61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2" y="60"/>
                    </a:lnTo>
                    <a:lnTo>
                      <a:pt x="0" y="5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16" y="7"/>
                    </a:lnTo>
                    <a:lnTo>
                      <a:pt x="16" y="55"/>
                    </a:ln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Freeform 60"/>
              <p:cNvSpPr>
                <a:spLocks/>
              </p:cNvSpPr>
              <p:nvPr/>
            </p:nvSpPr>
            <p:spPr bwMode="auto">
              <a:xfrm>
                <a:off x="-3949701" y="11580813"/>
                <a:ext cx="155575" cy="26988"/>
              </a:xfrm>
              <a:custGeom>
                <a:avLst/>
                <a:gdLst>
                  <a:gd name="T0" fmla="*/ 98 w 98"/>
                  <a:gd name="T1" fmla="*/ 10 h 17"/>
                  <a:gd name="T2" fmla="*/ 98 w 98"/>
                  <a:gd name="T3" fmla="*/ 10 h 17"/>
                  <a:gd name="T4" fmla="*/ 97 w 98"/>
                  <a:gd name="T5" fmla="*/ 15 h 17"/>
                  <a:gd name="T6" fmla="*/ 93 w 98"/>
                  <a:gd name="T7" fmla="*/ 17 h 17"/>
                  <a:gd name="T8" fmla="*/ 6 w 98"/>
                  <a:gd name="T9" fmla="*/ 17 h 17"/>
                  <a:gd name="T10" fmla="*/ 6 w 98"/>
                  <a:gd name="T11" fmla="*/ 17 h 17"/>
                  <a:gd name="T12" fmla="*/ 1 w 98"/>
                  <a:gd name="T13" fmla="*/ 15 h 17"/>
                  <a:gd name="T14" fmla="*/ 0 w 98"/>
                  <a:gd name="T15" fmla="*/ 10 h 17"/>
                  <a:gd name="T16" fmla="*/ 0 w 98"/>
                  <a:gd name="T17" fmla="*/ 7 h 17"/>
                  <a:gd name="T18" fmla="*/ 0 w 98"/>
                  <a:gd name="T19" fmla="*/ 7 h 17"/>
                  <a:gd name="T20" fmla="*/ 1 w 98"/>
                  <a:gd name="T21" fmla="*/ 1 h 17"/>
                  <a:gd name="T22" fmla="*/ 6 w 98"/>
                  <a:gd name="T23" fmla="*/ 0 h 17"/>
                  <a:gd name="T24" fmla="*/ 93 w 98"/>
                  <a:gd name="T25" fmla="*/ 0 h 17"/>
                  <a:gd name="T26" fmla="*/ 93 w 98"/>
                  <a:gd name="T27" fmla="*/ 0 h 17"/>
                  <a:gd name="T28" fmla="*/ 97 w 98"/>
                  <a:gd name="T29" fmla="*/ 1 h 17"/>
                  <a:gd name="T30" fmla="*/ 98 w 98"/>
                  <a:gd name="T31" fmla="*/ 7 h 17"/>
                  <a:gd name="T32" fmla="*/ 98 w 98"/>
                  <a:gd name="T33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7">
                    <a:moveTo>
                      <a:pt x="98" y="10"/>
                    </a:moveTo>
                    <a:lnTo>
                      <a:pt x="98" y="10"/>
                    </a:lnTo>
                    <a:lnTo>
                      <a:pt x="97" y="15"/>
                    </a:lnTo>
                    <a:lnTo>
                      <a:pt x="93" y="17"/>
                    </a:lnTo>
                    <a:lnTo>
                      <a:pt x="6" y="17"/>
                    </a:lnTo>
                    <a:lnTo>
                      <a:pt x="6" y="17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1"/>
                    </a:lnTo>
                    <a:lnTo>
                      <a:pt x="6" y="0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97" y="1"/>
                    </a:lnTo>
                    <a:lnTo>
                      <a:pt x="98" y="7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" name="Freeform 61"/>
              <p:cNvSpPr>
                <a:spLocks/>
              </p:cNvSpPr>
              <p:nvPr/>
            </p:nvSpPr>
            <p:spPr bwMode="auto">
              <a:xfrm>
                <a:off x="-4079876" y="11293475"/>
                <a:ext cx="419100" cy="219075"/>
              </a:xfrm>
              <a:custGeom>
                <a:avLst/>
                <a:gdLst>
                  <a:gd name="T0" fmla="*/ 232 w 264"/>
                  <a:gd name="T1" fmla="*/ 7 h 138"/>
                  <a:gd name="T2" fmla="*/ 232 w 264"/>
                  <a:gd name="T3" fmla="*/ 7 h 138"/>
                  <a:gd name="T4" fmla="*/ 230 w 264"/>
                  <a:gd name="T5" fmla="*/ 3 h 138"/>
                  <a:gd name="T6" fmla="*/ 228 w 264"/>
                  <a:gd name="T7" fmla="*/ 2 h 138"/>
                  <a:gd name="T8" fmla="*/ 221 w 264"/>
                  <a:gd name="T9" fmla="*/ 0 h 138"/>
                  <a:gd name="T10" fmla="*/ 187 w 264"/>
                  <a:gd name="T11" fmla="*/ 0 h 138"/>
                  <a:gd name="T12" fmla="*/ 187 w 264"/>
                  <a:gd name="T13" fmla="*/ 0 h 138"/>
                  <a:gd name="T14" fmla="*/ 170 w 264"/>
                  <a:gd name="T15" fmla="*/ 0 h 138"/>
                  <a:gd name="T16" fmla="*/ 92 w 264"/>
                  <a:gd name="T17" fmla="*/ 0 h 138"/>
                  <a:gd name="T18" fmla="*/ 92 w 264"/>
                  <a:gd name="T19" fmla="*/ 0 h 138"/>
                  <a:gd name="T20" fmla="*/ 75 w 264"/>
                  <a:gd name="T21" fmla="*/ 0 h 138"/>
                  <a:gd name="T22" fmla="*/ 41 w 264"/>
                  <a:gd name="T23" fmla="*/ 0 h 138"/>
                  <a:gd name="T24" fmla="*/ 41 w 264"/>
                  <a:gd name="T25" fmla="*/ 0 h 138"/>
                  <a:gd name="T26" fmla="*/ 34 w 264"/>
                  <a:gd name="T27" fmla="*/ 2 h 138"/>
                  <a:gd name="T28" fmla="*/ 32 w 264"/>
                  <a:gd name="T29" fmla="*/ 3 h 138"/>
                  <a:gd name="T30" fmla="*/ 30 w 264"/>
                  <a:gd name="T31" fmla="*/ 7 h 138"/>
                  <a:gd name="T32" fmla="*/ 0 w 264"/>
                  <a:gd name="T33" fmla="*/ 130 h 138"/>
                  <a:gd name="T34" fmla="*/ 0 w 264"/>
                  <a:gd name="T35" fmla="*/ 130 h 138"/>
                  <a:gd name="T36" fmla="*/ 0 w 264"/>
                  <a:gd name="T37" fmla="*/ 133 h 138"/>
                  <a:gd name="T38" fmla="*/ 0 w 264"/>
                  <a:gd name="T39" fmla="*/ 135 h 138"/>
                  <a:gd name="T40" fmla="*/ 3 w 264"/>
                  <a:gd name="T41" fmla="*/ 136 h 138"/>
                  <a:gd name="T42" fmla="*/ 7 w 264"/>
                  <a:gd name="T43" fmla="*/ 138 h 138"/>
                  <a:gd name="T44" fmla="*/ 75 w 264"/>
                  <a:gd name="T45" fmla="*/ 138 h 138"/>
                  <a:gd name="T46" fmla="*/ 75 w 264"/>
                  <a:gd name="T47" fmla="*/ 138 h 138"/>
                  <a:gd name="T48" fmla="*/ 92 w 264"/>
                  <a:gd name="T49" fmla="*/ 138 h 138"/>
                  <a:gd name="T50" fmla="*/ 170 w 264"/>
                  <a:gd name="T51" fmla="*/ 138 h 138"/>
                  <a:gd name="T52" fmla="*/ 170 w 264"/>
                  <a:gd name="T53" fmla="*/ 138 h 138"/>
                  <a:gd name="T54" fmla="*/ 187 w 264"/>
                  <a:gd name="T55" fmla="*/ 138 h 138"/>
                  <a:gd name="T56" fmla="*/ 257 w 264"/>
                  <a:gd name="T57" fmla="*/ 138 h 138"/>
                  <a:gd name="T58" fmla="*/ 257 w 264"/>
                  <a:gd name="T59" fmla="*/ 138 h 138"/>
                  <a:gd name="T60" fmla="*/ 261 w 264"/>
                  <a:gd name="T61" fmla="*/ 136 h 138"/>
                  <a:gd name="T62" fmla="*/ 262 w 264"/>
                  <a:gd name="T63" fmla="*/ 135 h 138"/>
                  <a:gd name="T64" fmla="*/ 264 w 264"/>
                  <a:gd name="T65" fmla="*/ 133 h 138"/>
                  <a:gd name="T66" fmla="*/ 264 w 264"/>
                  <a:gd name="T67" fmla="*/ 130 h 138"/>
                  <a:gd name="T68" fmla="*/ 232 w 264"/>
                  <a:gd name="T69" fmla="*/ 7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64" h="138">
                    <a:moveTo>
                      <a:pt x="232" y="7"/>
                    </a:moveTo>
                    <a:lnTo>
                      <a:pt x="232" y="7"/>
                    </a:lnTo>
                    <a:lnTo>
                      <a:pt x="230" y="3"/>
                    </a:lnTo>
                    <a:lnTo>
                      <a:pt x="228" y="2"/>
                    </a:lnTo>
                    <a:lnTo>
                      <a:pt x="221" y="0"/>
                    </a:lnTo>
                    <a:lnTo>
                      <a:pt x="187" y="0"/>
                    </a:lnTo>
                    <a:lnTo>
                      <a:pt x="187" y="0"/>
                    </a:lnTo>
                    <a:lnTo>
                      <a:pt x="170" y="0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5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32" y="3"/>
                    </a:lnTo>
                    <a:lnTo>
                      <a:pt x="30" y="7"/>
                    </a:lnTo>
                    <a:lnTo>
                      <a:pt x="0" y="130"/>
                    </a:lnTo>
                    <a:lnTo>
                      <a:pt x="0" y="130"/>
                    </a:lnTo>
                    <a:lnTo>
                      <a:pt x="0" y="133"/>
                    </a:lnTo>
                    <a:lnTo>
                      <a:pt x="0" y="135"/>
                    </a:lnTo>
                    <a:lnTo>
                      <a:pt x="3" y="136"/>
                    </a:lnTo>
                    <a:lnTo>
                      <a:pt x="7" y="138"/>
                    </a:lnTo>
                    <a:lnTo>
                      <a:pt x="75" y="138"/>
                    </a:lnTo>
                    <a:lnTo>
                      <a:pt x="75" y="138"/>
                    </a:lnTo>
                    <a:lnTo>
                      <a:pt x="92" y="138"/>
                    </a:lnTo>
                    <a:lnTo>
                      <a:pt x="170" y="138"/>
                    </a:lnTo>
                    <a:lnTo>
                      <a:pt x="170" y="138"/>
                    </a:lnTo>
                    <a:lnTo>
                      <a:pt x="187" y="138"/>
                    </a:lnTo>
                    <a:lnTo>
                      <a:pt x="257" y="138"/>
                    </a:lnTo>
                    <a:lnTo>
                      <a:pt x="257" y="138"/>
                    </a:lnTo>
                    <a:lnTo>
                      <a:pt x="261" y="136"/>
                    </a:lnTo>
                    <a:lnTo>
                      <a:pt x="262" y="135"/>
                    </a:lnTo>
                    <a:lnTo>
                      <a:pt x="264" y="133"/>
                    </a:lnTo>
                    <a:lnTo>
                      <a:pt x="264" y="130"/>
                    </a:lnTo>
                    <a:lnTo>
                      <a:pt x="232" y="7"/>
                    </a:ln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Freeform 62"/>
              <p:cNvSpPr>
                <a:spLocks/>
              </p:cNvSpPr>
              <p:nvPr/>
            </p:nvSpPr>
            <p:spPr bwMode="auto">
              <a:xfrm>
                <a:off x="-3840163" y="11415713"/>
                <a:ext cx="52388" cy="34925"/>
              </a:xfrm>
              <a:custGeom>
                <a:avLst/>
                <a:gdLst>
                  <a:gd name="T0" fmla="*/ 2 w 33"/>
                  <a:gd name="T1" fmla="*/ 22 h 22"/>
                  <a:gd name="T2" fmla="*/ 0 w 33"/>
                  <a:gd name="T3" fmla="*/ 0 h 22"/>
                  <a:gd name="T4" fmla="*/ 31 w 33"/>
                  <a:gd name="T5" fmla="*/ 0 h 22"/>
                  <a:gd name="T6" fmla="*/ 33 w 33"/>
                  <a:gd name="T7" fmla="*/ 22 h 22"/>
                  <a:gd name="T8" fmla="*/ 2 w 3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22">
                    <a:moveTo>
                      <a:pt x="2" y="22"/>
                    </a:moveTo>
                    <a:lnTo>
                      <a:pt x="0" y="0"/>
                    </a:lnTo>
                    <a:lnTo>
                      <a:pt x="31" y="0"/>
                    </a:lnTo>
                    <a:lnTo>
                      <a:pt x="33" y="22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" name="Freeform 63"/>
              <p:cNvSpPr>
                <a:spLocks/>
              </p:cNvSpPr>
              <p:nvPr/>
            </p:nvSpPr>
            <p:spPr bwMode="auto">
              <a:xfrm>
                <a:off x="-3956051" y="11415713"/>
                <a:ext cx="53975" cy="34925"/>
              </a:xfrm>
              <a:custGeom>
                <a:avLst/>
                <a:gdLst>
                  <a:gd name="T0" fmla="*/ 0 w 34"/>
                  <a:gd name="T1" fmla="*/ 22 h 22"/>
                  <a:gd name="T2" fmla="*/ 4 w 34"/>
                  <a:gd name="T3" fmla="*/ 0 h 22"/>
                  <a:gd name="T4" fmla="*/ 34 w 34"/>
                  <a:gd name="T5" fmla="*/ 0 h 22"/>
                  <a:gd name="T6" fmla="*/ 33 w 34"/>
                  <a:gd name="T7" fmla="*/ 22 h 22"/>
                  <a:gd name="T8" fmla="*/ 0 w 34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2">
                    <a:moveTo>
                      <a:pt x="0" y="22"/>
                    </a:moveTo>
                    <a:lnTo>
                      <a:pt x="4" y="0"/>
                    </a:lnTo>
                    <a:lnTo>
                      <a:pt x="34" y="0"/>
                    </a:lnTo>
                    <a:lnTo>
                      <a:pt x="33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" name="Freeform 64"/>
              <p:cNvSpPr>
                <a:spLocks/>
              </p:cNvSpPr>
              <p:nvPr/>
            </p:nvSpPr>
            <p:spPr bwMode="auto">
              <a:xfrm>
                <a:off x="-3898901" y="11415713"/>
                <a:ext cx="53975" cy="34925"/>
              </a:xfrm>
              <a:custGeom>
                <a:avLst/>
                <a:gdLst>
                  <a:gd name="T0" fmla="*/ 0 w 34"/>
                  <a:gd name="T1" fmla="*/ 22 h 22"/>
                  <a:gd name="T2" fmla="*/ 2 w 34"/>
                  <a:gd name="T3" fmla="*/ 0 h 22"/>
                  <a:gd name="T4" fmla="*/ 34 w 34"/>
                  <a:gd name="T5" fmla="*/ 0 h 22"/>
                  <a:gd name="T6" fmla="*/ 34 w 34"/>
                  <a:gd name="T7" fmla="*/ 22 h 22"/>
                  <a:gd name="T8" fmla="*/ 0 w 34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2">
                    <a:moveTo>
                      <a:pt x="0" y="22"/>
                    </a:moveTo>
                    <a:lnTo>
                      <a:pt x="2" y="0"/>
                    </a:lnTo>
                    <a:lnTo>
                      <a:pt x="34" y="0"/>
                    </a:lnTo>
                    <a:lnTo>
                      <a:pt x="34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Freeform 65"/>
              <p:cNvSpPr>
                <a:spLocks/>
              </p:cNvSpPr>
              <p:nvPr/>
            </p:nvSpPr>
            <p:spPr bwMode="auto">
              <a:xfrm>
                <a:off x="-3784601" y="11415713"/>
                <a:ext cx="50800" cy="34925"/>
              </a:xfrm>
              <a:custGeom>
                <a:avLst/>
                <a:gdLst>
                  <a:gd name="T0" fmla="*/ 1 w 32"/>
                  <a:gd name="T1" fmla="*/ 22 h 22"/>
                  <a:gd name="T2" fmla="*/ 0 w 32"/>
                  <a:gd name="T3" fmla="*/ 0 h 22"/>
                  <a:gd name="T4" fmla="*/ 29 w 32"/>
                  <a:gd name="T5" fmla="*/ 0 h 22"/>
                  <a:gd name="T6" fmla="*/ 32 w 32"/>
                  <a:gd name="T7" fmla="*/ 22 h 22"/>
                  <a:gd name="T8" fmla="*/ 1 w 32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2">
                    <a:moveTo>
                      <a:pt x="1" y="22"/>
                    </a:moveTo>
                    <a:lnTo>
                      <a:pt x="0" y="0"/>
                    </a:lnTo>
                    <a:lnTo>
                      <a:pt x="29" y="0"/>
                    </a:lnTo>
                    <a:lnTo>
                      <a:pt x="32" y="22"/>
                    </a:lnTo>
                    <a:lnTo>
                      <a:pt x="1" y="22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Freeform 66"/>
              <p:cNvSpPr>
                <a:spLocks/>
              </p:cNvSpPr>
              <p:nvPr/>
            </p:nvSpPr>
            <p:spPr bwMode="auto">
              <a:xfrm>
                <a:off x="-3790951" y="11374438"/>
                <a:ext cx="49213" cy="33338"/>
              </a:xfrm>
              <a:custGeom>
                <a:avLst/>
                <a:gdLst>
                  <a:gd name="T0" fmla="*/ 4 w 31"/>
                  <a:gd name="T1" fmla="*/ 21 h 21"/>
                  <a:gd name="T2" fmla="*/ 0 w 31"/>
                  <a:gd name="T3" fmla="*/ 0 h 21"/>
                  <a:gd name="T4" fmla="*/ 27 w 31"/>
                  <a:gd name="T5" fmla="*/ 0 h 21"/>
                  <a:gd name="T6" fmla="*/ 31 w 31"/>
                  <a:gd name="T7" fmla="*/ 21 h 21"/>
                  <a:gd name="T8" fmla="*/ 4 w 31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1">
                    <a:moveTo>
                      <a:pt x="4" y="21"/>
                    </a:moveTo>
                    <a:lnTo>
                      <a:pt x="0" y="0"/>
                    </a:lnTo>
                    <a:lnTo>
                      <a:pt x="27" y="0"/>
                    </a:lnTo>
                    <a:lnTo>
                      <a:pt x="31" y="21"/>
                    </a:lnTo>
                    <a:lnTo>
                      <a:pt x="4" y="21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" name="Freeform 67"/>
              <p:cNvSpPr>
                <a:spLocks/>
              </p:cNvSpPr>
              <p:nvPr/>
            </p:nvSpPr>
            <p:spPr bwMode="auto">
              <a:xfrm>
                <a:off x="-3794126" y="11334750"/>
                <a:ext cx="44450" cy="34925"/>
              </a:xfrm>
              <a:custGeom>
                <a:avLst/>
                <a:gdLst>
                  <a:gd name="T0" fmla="*/ 2 w 28"/>
                  <a:gd name="T1" fmla="*/ 22 h 22"/>
                  <a:gd name="T2" fmla="*/ 0 w 28"/>
                  <a:gd name="T3" fmla="*/ 0 h 22"/>
                  <a:gd name="T4" fmla="*/ 24 w 28"/>
                  <a:gd name="T5" fmla="*/ 0 h 22"/>
                  <a:gd name="T6" fmla="*/ 28 w 28"/>
                  <a:gd name="T7" fmla="*/ 22 h 22"/>
                  <a:gd name="T8" fmla="*/ 2 w 28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2">
                    <a:moveTo>
                      <a:pt x="2" y="22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8" y="22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" name="Freeform 68"/>
              <p:cNvSpPr>
                <a:spLocks/>
              </p:cNvSpPr>
              <p:nvPr/>
            </p:nvSpPr>
            <p:spPr bwMode="auto">
              <a:xfrm>
                <a:off x="-3756026" y="11307763"/>
                <a:ext cx="33338" cy="19050"/>
              </a:xfrm>
              <a:custGeom>
                <a:avLst/>
                <a:gdLst>
                  <a:gd name="T0" fmla="*/ 4 w 21"/>
                  <a:gd name="T1" fmla="*/ 12 h 12"/>
                  <a:gd name="T2" fmla="*/ 0 w 21"/>
                  <a:gd name="T3" fmla="*/ 0 h 12"/>
                  <a:gd name="T4" fmla="*/ 17 w 21"/>
                  <a:gd name="T5" fmla="*/ 0 h 12"/>
                  <a:gd name="T6" fmla="*/ 21 w 21"/>
                  <a:gd name="T7" fmla="*/ 12 h 12"/>
                  <a:gd name="T8" fmla="*/ 4 w 21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2">
                    <a:moveTo>
                      <a:pt x="4" y="12"/>
                    </a:moveTo>
                    <a:lnTo>
                      <a:pt x="0" y="0"/>
                    </a:lnTo>
                    <a:lnTo>
                      <a:pt x="17" y="0"/>
                    </a:lnTo>
                    <a:lnTo>
                      <a:pt x="21" y="12"/>
                    </a:lnTo>
                    <a:lnTo>
                      <a:pt x="4" y="12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Freeform 69"/>
              <p:cNvSpPr>
                <a:spLocks/>
              </p:cNvSpPr>
              <p:nvPr/>
            </p:nvSpPr>
            <p:spPr bwMode="auto">
              <a:xfrm>
                <a:off x="-3749676" y="11334750"/>
                <a:ext cx="34925" cy="34925"/>
              </a:xfrm>
              <a:custGeom>
                <a:avLst/>
                <a:gdLst>
                  <a:gd name="T0" fmla="*/ 5 w 22"/>
                  <a:gd name="T1" fmla="*/ 22 h 22"/>
                  <a:gd name="T2" fmla="*/ 0 w 22"/>
                  <a:gd name="T3" fmla="*/ 0 h 22"/>
                  <a:gd name="T4" fmla="*/ 17 w 22"/>
                  <a:gd name="T5" fmla="*/ 0 h 22"/>
                  <a:gd name="T6" fmla="*/ 22 w 22"/>
                  <a:gd name="T7" fmla="*/ 22 h 22"/>
                  <a:gd name="T8" fmla="*/ 5 w 22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2">
                    <a:moveTo>
                      <a:pt x="5" y="22"/>
                    </a:moveTo>
                    <a:lnTo>
                      <a:pt x="0" y="0"/>
                    </a:lnTo>
                    <a:lnTo>
                      <a:pt x="17" y="0"/>
                    </a:lnTo>
                    <a:lnTo>
                      <a:pt x="22" y="22"/>
                    </a:lnTo>
                    <a:lnTo>
                      <a:pt x="5" y="22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Freeform 70"/>
              <p:cNvSpPr>
                <a:spLocks/>
              </p:cNvSpPr>
              <p:nvPr/>
            </p:nvSpPr>
            <p:spPr bwMode="auto">
              <a:xfrm>
                <a:off x="-3994151" y="11334750"/>
                <a:ext cx="46038" cy="34925"/>
              </a:xfrm>
              <a:custGeom>
                <a:avLst/>
                <a:gdLst>
                  <a:gd name="T0" fmla="*/ 0 w 29"/>
                  <a:gd name="T1" fmla="*/ 22 h 22"/>
                  <a:gd name="T2" fmla="*/ 4 w 29"/>
                  <a:gd name="T3" fmla="*/ 0 h 22"/>
                  <a:gd name="T4" fmla="*/ 29 w 29"/>
                  <a:gd name="T5" fmla="*/ 0 h 22"/>
                  <a:gd name="T6" fmla="*/ 26 w 29"/>
                  <a:gd name="T7" fmla="*/ 22 h 22"/>
                  <a:gd name="T8" fmla="*/ 0 w 29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2">
                    <a:moveTo>
                      <a:pt x="0" y="22"/>
                    </a:moveTo>
                    <a:lnTo>
                      <a:pt x="4" y="0"/>
                    </a:lnTo>
                    <a:lnTo>
                      <a:pt x="29" y="0"/>
                    </a:lnTo>
                    <a:lnTo>
                      <a:pt x="26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" name="Freeform 71"/>
              <p:cNvSpPr>
                <a:spLocks/>
              </p:cNvSpPr>
              <p:nvPr/>
            </p:nvSpPr>
            <p:spPr bwMode="auto">
              <a:xfrm>
                <a:off x="-4002088" y="11374438"/>
                <a:ext cx="49213" cy="33338"/>
              </a:xfrm>
              <a:custGeom>
                <a:avLst/>
                <a:gdLst>
                  <a:gd name="T0" fmla="*/ 0 w 31"/>
                  <a:gd name="T1" fmla="*/ 21 h 21"/>
                  <a:gd name="T2" fmla="*/ 4 w 31"/>
                  <a:gd name="T3" fmla="*/ 0 h 21"/>
                  <a:gd name="T4" fmla="*/ 31 w 31"/>
                  <a:gd name="T5" fmla="*/ 0 h 21"/>
                  <a:gd name="T6" fmla="*/ 29 w 31"/>
                  <a:gd name="T7" fmla="*/ 21 h 21"/>
                  <a:gd name="T8" fmla="*/ 0 w 31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1">
                    <a:moveTo>
                      <a:pt x="0" y="21"/>
                    </a:moveTo>
                    <a:lnTo>
                      <a:pt x="4" y="0"/>
                    </a:lnTo>
                    <a:lnTo>
                      <a:pt x="31" y="0"/>
                    </a:lnTo>
                    <a:lnTo>
                      <a:pt x="29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Freeform 72"/>
              <p:cNvSpPr>
                <a:spLocks/>
              </p:cNvSpPr>
              <p:nvPr/>
            </p:nvSpPr>
            <p:spPr bwMode="auto">
              <a:xfrm>
                <a:off x="-3895726" y="11374438"/>
                <a:ext cx="47625" cy="33338"/>
              </a:xfrm>
              <a:custGeom>
                <a:avLst/>
                <a:gdLst>
                  <a:gd name="T0" fmla="*/ 0 w 30"/>
                  <a:gd name="T1" fmla="*/ 21 h 21"/>
                  <a:gd name="T2" fmla="*/ 1 w 30"/>
                  <a:gd name="T3" fmla="*/ 0 h 21"/>
                  <a:gd name="T4" fmla="*/ 30 w 30"/>
                  <a:gd name="T5" fmla="*/ 0 h 21"/>
                  <a:gd name="T6" fmla="*/ 30 w 30"/>
                  <a:gd name="T7" fmla="*/ 21 h 21"/>
                  <a:gd name="T8" fmla="*/ 0 w 30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1">
                    <a:moveTo>
                      <a:pt x="0" y="21"/>
                    </a:moveTo>
                    <a:lnTo>
                      <a:pt x="1" y="0"/>
                    </a:lnTo>
                    <a:lnTo>
                      <a:pt x="30" y="0"/>
                    </a:lnTo>
                    <a:lnTo>
                      <a:pt x="3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" name="Freeform 73"/>
              <p:cNvSpPr>
                <a:spLocks/>
              </p:cNvSpPr>
              <p:nvPr/>
            </p:nvSpPr>
            <p:spPr bwMode="auto">
              <a:xfrm>
                <a:off x="-3949701" y="11374438"/>
                <a:ext cx="47625" cy="33338"/>
              </a:xfrm>
              <a:custGeom>
                <a:avLst/>
                <a:gdLst>
                  <a:gd name="T0" fmla="*/ 0 w 30"/>
                  <a:gd name="T1" fmla="*/ 21 h 21"/>
                  <a:gd name="T2" fmla="*/ 1 w 30"/>
                  <a:gd name="T3" fmla="*/ 0 h 21"/>
                  <a:gd name="T4" fmla="*/ 30 w 30"/>
                  <a:gd name="T5" fmla="*/ 0 h 21"/>
                  <a:gd name="T6" fmla="*/ 30 w 30"/>
                  <a:gd name="T7" fmla="*/ 21 h 21"/>
                  <a:gd name="T8" fmla="*/ 0 w 30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1">
                    <a:moveTo>
                      <a:pt x="0" y="21"/>
                    </a:moveTo>
                    <a:lnTo>
                      <a:pt x="1" y="0"/>
                    </a:lnTo>
                    <a:lnTo>
                      <a:pt x="30" y="0"/>
                    </a:lnTo>
                    <a:lnTo>
                      <a:pt x="3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" name="Freeform 74"/>
              <p:cNvSpPr>
                <a:spLocks/>
              </p:cNvSpPr>
              <p:nvPr/>
            </p:nvSpPr>
            <p:spPr bwMode="auto">
              <a:xfrm>
                <a:off x="-3844926" y="11334750"/>
                <a:ext cx="49213" cy="34925"/>
              </a:xfrm>
              <a:custGeom>
                <a:avLst/>
                <a:gdLst>
                  <a:gd name="T0" fmla="*/ 2 w 31"/>
                  <a:gd name="T1" fmla="*/ 22 h 22"/>
                  <a:gd name="T2" fmla="*/ 0 w 31"/>
                  <a:gd name="T3" fmla="*/ 0 h 22"/>
                  <a:gd name="T4" fmla="*/ 27 w 31"/>
                  <a:gd name="T5" fmla="*/ 0 h 22"/>
                  <a:gd name="T6" fmla="*/ 31 w 31"/>
                  <a:gd name="T7" fmla="*/ 22 h 22"/>
                  <a:gd name="T8" fmla="*/ 2 w 31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2">
                    <a:moveTo>
                      <a:pt x="2" y="22"/>
                    </a:moveTo>
                    <a:lnTo>
                      <a:pt x="0" y="0"/>
                    </a:lnTo>
                    <a:lnTo>
                      <a:pt x="27" y="0"/>
                    </a:lnTo>
                    <a:lnTo>
                      <a:pt x="31" y="22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Freeform 75"/>
              <p:cNvSpPr>
                <a:spLocks/>
              </p:cNvSpPr>
              <p:nvPr/>
            </p:nvSpPr>
            <p:spPr bwMode="auto">
              <a:xfrm>
                <a:off x="-3841751" y="11374438"/>
                <a:ext cx="47625" cy="33338"/>
              </a:xfrm>
              <a:custGeom>
                <a:avLst/>
                <a:gdLst>
                  <a:gd name="T0" fmla="*/ 1 w 30"/>
                  <a:gd name="T1" fmla="*/ 21 h 21"/>
                  <a:gd name="T2" fmla="*/ 0 w 30"/>
                  <a:gd name="T3" fmla="*/ 0 h 21"/>
                  <a:gd name="T4" fmla="*/ 29 w 30"/>
                  <a:gd name="T5" fmla="*/ 0 h 21"/>
                  <a:gd name="T6" fmla="*/ 30 w 30"/>
                  <a:gd name="T7" fmla="*/ 21 h 21"/>
                  <a:gd name="T8" fmla="*/ 1 w 30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1">
                    <a:moveTo>
                      <a:pt x="1" y="21"/>
                    </a:moveTo>
                    <a:lnTo>
                      <a:pt x="0" y="0"/>
                    </a:lnTo>
                    <a:lnTo>
                      <a:pt x="29" y="0"/>
                    </a:lnTo>
                    <a:lnTo>
                      <a:pt x="30" y="21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" name="Freeform 76"/>
              <p:cNvSpPr>
                <a:spLocks/>
              </p:cNvSpPr>
              <p:nvPr/>
            </p:nvSpPr>
            <p:spPr bwMode="auto">
              <a:xfrm>
                <a:off x="-3798888" y="11307763"/>
                <a:ext cx="42863" cy="19050"/>
              </a:xfrm>
              <a:custGeom>
                <a:avLst/>
                <a:gdLst>
                  <a:gd name="T0" fmla="*/ 2 w 27"/>
                  <a:gd name="T1" fmla="*/ 12 h 12"/>
                  <a:gd name="T2" fmla="*/ 0 w 27"/>
                  <a:gd name="T3" fmla="*/ 0 h 12"/>
                  <a:gd name="T4" fmla="*/ 24 w 27"/>
                  <a:gd name="T5" fmla="*/ 0 h 12"/>
                  <a:gd name="T6" fmla="*/ 27 w 27"/>
                  <a:gd name="T7" fmla="*/ 12 h 12"/>
                  <a:gd name="T8" fmla="*/ 2 w 27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2">
                    <a:moveTo>
                      <a:pt x="2" y="12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7" y="12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" name="Freeform 77"/>
              <p:cNvSpPr>
                <a:spLocks/>
              </p:cNvSpPr>
              <p:nvPr/>
            </p:nvSpPr>
            <p:spPr bwMode="auto">
              <a:xfrm>
                <a:off x="-3894138" y="11334750"/>
                <a:ext cx="46038" cy="34925"/>
              </a:xfrm>
              <a:custGeom>
                <a:avLst/>
                <a:gdLst>
                  <a:gd name="T0" fmla="*/ 0 w 29"/>
                  <a:gd name="T1" fmla="*/ 22 h 22"/>
                  <a:gd name="T2" fmla="*/ 0 w 29"/>
                  <a:gd name="T3" fmla="*/ 0 h 22"/>
                  <a:gd name="T4" fmla="*/ 28 w 29"/>
                  <a:gd name="T5" fmla="*/ 0 h 22"/>
                  <a:gd name="T6" fmla="*/ 29 w 29"/>
                  <a:gd name="T7" fmla="*/ 22 h 22"/>
                  <a:gd name="T8" fmla="*/ 0 w 29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2">
                    <a:moveTo>
                      <a:pt x="0" y="22"/>
                    </a:moveTo>
                    <a:lnTo>
                      <a:pt x="0" y="0"/>
                    </a:lnTo>
                    <a:lnTo>
                      <a:pt x="28" y="0"/>
                    </a:lnTo>
                    <a:lnTo>
                      <a:pt x="29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Freeform 78"/>
              <p:cNvSpPr>
                <a:spLocks/>
              </p:cNvSpPr>
              <p:nvPr/>
            </p:nvSpPr>
            <p:spPr bwMode="auto">
              <a:xfrm>
                <a:off x="-3948113" y="11334750"/>
                <a:ext cx="49213" cy="34925"/>
              </a:xfrm>
              <a:custGeom>
                <a:avLst/>
                <a:gdLst>
                  <a:gd name="T0" fmla="*/ 0 w 31"/>
                  <a:gd name="T1" fmla="*/ 22 h 22"/>
                  <a:gd name="T2" fmla="*/ 4 w 31"/>
                  <a:gd name="T3" fmla="*/ 0 h 22"/>
                  <a:gd name="T4" fmla="*/ 31 w 31"/>
                  <a:gd name="T5" fmla="*/ 0 h 22"/>
                  <a:gd name="T6" fmla="*/ 29 w 31"/>
                  <a:gd name="T7" fmla="*/ 22 h 22"/>
                  <a:gd name="T8" fmla="*/ 0 w 31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2">
                    <a:moveTo>
                      <a:pt x="0" y="22"/>
                    </a:moveTo>
                    <a:lnTo>
                      <a:pt x="4" y="0"/>
                    </a:lnTo>
                    <a:lnTo>
                      <a:pt x="31" y="0"/>
                    </a:lnTo>
                    <a:lnTo>
                      <a:pt x="29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" name="Freeform 79"/>
              <p:cNvSpPr>
                <a:spLocks/>
              </p:cNvSpPr>
              <p:nvPr/>
            </p:nvSpPr>
            <p:spPr bwMode="auto">
              <a:xfrm>
                <a:off x="-4010026" y="11415713"/>
                <a:ext cx="53975" cy="34925"/>
              </a:xfrm>
              <a:custGeom>
                <a:avLst/>
                <a:gdLst>
                  <a:gd name="T0" fmla="*/ 0 w 34"/>
                  <a:gd name="T1" fmla="*/ 22 h 22"/>
                  <a:gd name="T2" fmla="*/ 5 w 34"/>
                  <a:gd name="T3" fmla="*/ 0 h 22"/>
                  <a:gd name="T4" fmla="*/ 34 w 34"/>
                  <a:gd name="T5" fmla="*/ 0 h 22"/>
                  <a:gd name="T6" fmla="*/ 31 w 34"/>
                  <a:gd name="T7" fmla="*/ 22 h 22"/>
                  <a:gd name="T8" fmla="*/ 0 w 34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2">
                    <a:moveTo>
                      <a:pt x="0" y="22"/>
                    </a:moveTo>
                    <a:lnTo>
                      <a:pt x="5" y="0"/>
                    </a:lnTo>
                    <a:lnTo>
                      <a:pt x="34" y="0"/>
                    </a:lnTo>
                    <a:lnTo>
                      <a:pt x="31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" name="Freeform 80"/>
              <p:cNvSpPr>
                <a:spLocks/>
              </p:cNvSpPr>
              <p:nvPr/>
            </p:nvSpPr>
            <p:spPr bwMode="auto">
              <a:xfrm>
                <a:off x="-3836988" y="11455400"/>
                <a:ext cx="53975" cy="36513"/>
              </a:xfrm>
              <a:custGeom>
                <a:avLst/>
                <a:gdLst>
                  <a:gd name="T0" fmla="*/ 0 w 34"/>
                  <a:gd name="T1" fmla="*/ 23 h 23"/>
                  <a:gd name="T2" fmla="*/ 0 w 34"/>
                  <a:gd name="T3" fmla="*/ 0 h 23"/>
                  <a:gd name="T4" fmla="*/ 31 w 34"/>
                  <a:gd name="T5" fmla="*/ 0 h 23"/>
                  <a:gd name="T6" fmla="*/ 34 w 34"/>
                  <a:gd name="T7" fmla="*/ 23 h 23"/>
                  <a:gd name="T8" fmla="*/ 0 w 34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3">
                    <a:moveTo>
                      <a:pt x="0" y="23"/>
                    </a:moveTo>
                    <a:lnTo>
                      <a:pt x="0" y="0"/>
                    </a:lnTo>
                    <a:lnTo>
                      <a:pt x="31" y="0"/>
                    </a:lnTo>
                    <a:lnTo>
                      <a:pt x="34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Freeform 81"/>
              <p:cNvSpPr>
                <a:spLocks/>
              </p:cNvSpPr>
              <p:nvPr/>
            </p:nvSpPr>
            <p:spPr bwMode="auto">
              <a:xfrm>
                <a:off x="-3902076" y="11455400"/>
                <a:ext cx="60325" cy="36513"/>
              </a:xfrm>
              <a:custGeom>
                <a:avLst/>
                <a:gdLst>
                  <a:gd name="T0" fmla="*/ 0 w 38"/>
                  <a:gd name="T1" fmla="*/ 23 h 23"/>
                  <a:gd name="T2" fmla="*/ 2 w 38"/>
                  <a:gd name="T3" fmla="*/ 0 h 23"/>
                  <a:gd name="T4" fmla="*/ 38 w 38"/>
                  <a:gd name="T5" fmla="*/ 0 h 23"/>
                  <a:gd name="T6" fmla="*/ 38 w 38"/>
                  <a:gd name="T7" fmla="*/ 23 h 23"/>
                  <a:gd name="T8" fmla="*/ 0 w 38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3">
                    <a:moveTo>
                      <a:pt x="0" y="23"/>
                    </a:moveTo>
                    <a:lnTo>
                      <a:pt x="2" y="0"/>
                    </a:lnTo>
                    <a:lnTo>
                      <a:pt x="38" y="0"/>
                    </a:lnTo>
                    <a:lnTo>
                      <a:pt x="38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8" name="Freeform 82"/>
              <p:cNvSpPr>
                <a:spLocks/>
              </p:cNvSpPr>
              <p:nvPr/>
            </p:nvSpPr>
            <p:spPr bwMode="auto">
              <a:xfrm>
                <a:off x="-3779838" y="11455400"/>
                <a:ext cx="53975" cy="36513"/>
              </a:xfrm>
              <a:custGeom>
                <a:avLst/>
                <a:gdLst>
                  <a:gd name="T0" fmla="*/ 2 w 34"/>
                  <a:gd name="T1" fmla="*/ 23 h 23"/>
                  <a:gd name="T2" fmla="*/ 0 w 34"/>
                  <a:gd name="T3" fmla="*/ 0 h 23"/>
                  <a:gd name="T4" fmla="*/ 31 w 34"/>
                  <a:gd name="T5" fmla="*/ 0 h 23"/>
                  <a:gd name="T6" fmla="*/ 34 w 34"/>
                  <a:gd name="T7" fmla="*/ 23 h 23"/>
                  <a:gd name="T8" fmla="*/ 2 w 34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3">
                    <a:moveTo>
                      <a:pt x="2" y="23"/>
                    </a:moveTo>
                    <a:lnTo>
                      <a:pt x="0" y="0"/>
                    </a:lnTo>
                    <a:lnTo>
                      <a:pt x="31" y="0"/>
                    </a:lnTo>
                    <a:lnTo>
                      <a:pt x="34" y="23"/>
                    </a:lnTo>
                    <a:lnTo>
                      <a:pt x="2" y="23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9" name="Freeform 83"/>
              <p:cNvSpPr>
                <a:spLocks/>
              </p:cNvSpPr>
              <p:nvPr/>
            </p:nvSpPr>
            <p:spPr bwMode="auto">
              <a:xfrm>
                <a:off x="-3960813" y="11455400"/>
                <a:ext cx="57150" cy="36513"/>
              </a:xfrm>
              <a:custGeom>
                <a:avLst/>
                <a:gdLst>
                  <a:gd name="T0" fmla="*/ 0 w 36"/>
                  <a:gd name="T1" fmla="*/ 23 h 23"/>
                  <a:gd name="T2" fmla="*/ 3 w 36"/>
                  <a:gd name="T3" fmla="*/ 0 h 23"/>
                  <a:gd name="T4" fmla="*/ 36 w 36"/>
                  <a:gd name="T5" fmla="*/ 0 h 23"/>
                  <a:gd name="T6" fmla="*/ 34 w 36"/>
                  <a:gd name="T7" fmla="*/ 23 h 23"/>
                  <a:gd name="T8" fmla="*/ 0 w 36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3">
                    <a:moveTo>
                      <a:pt x="0" y="23"/>
                    </a:moveTo>
                    <a:lnTo>
                      <a:pt x="3" y="0"/>
                    </a:lnTo>
                    <a:lnTo>
                      <a:pt x="36" y="0"/>
                    </a:lnTo>
                    <a:lnTo>
                      <a:pt x="34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0" name="Freeform 84"/>
              <p:cNvSpPr>
                <a:spLocks/>
              </p:cNvSpPr>
              <p:nvPr/>
            </p:nvSpPr>
            <p:spPr bwMode="auto">
              <a:xfrm>
                <a:off x="-3741738" y="11374438"/>
                <a:ext cx="38100" cy="33338"/>
              </a:xfrm>
              <a:custGeom>
                <a:avLst/>
                <a:gdLst>
                  <a:gd name="T0" fmla="*/ 3 w 24"/>
                  <a:gd name="T1" fmla="*/ 21 h 21"/>
                  <a:gd name="T2" fmla="*/ 0 w 24"/>
                  <a:gd name="T3" fmla="*/ 0 h 21"/>
                  <a:gd name="T4" fmla="*/ 19 w 24"/>
                  <a:gd name="T5" fmla="*/ 0 h 21"/>
                  <a:gd name="T6" fmla="*/ 24 w 24"/>
                  <a:gd name="T7" fmla="*/ 21 h 21"/>
                  <a:gd name="T8" fmla="*/ 3 w 24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1">
                    <a:moveTo>
                      <a:pt x="3" y="21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24" y="21"/>
                    </a:lnTo>
                    <a:lnTo>
                      <a:pt x="3" y="21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1" name="Freeform 85"/>
              <p:cNvSpPr>
                <a:spLocks/>
              </p:cNvSpPr>
              <p:nvPr/>
            </p:nvSpPr>
            <p:spPr bwMode="auto">
              <a:xfrm>
                <a:off x="-4017963" y="11455400"/>
                <a:ext cx="57150" cy="36513"/>
              </a:xfrm>
              <a:custGeom>
                <a:avLst/>
                <a:gdLst>
                  <a:gd name="T0" fmla="*/ 0 w 36"/>
                  <a:gd name="T1" fmla="*/ 23 h 23"/>
                  <a:gd name="T2" fmla="*/ 3 w 36"/>
                  <a:gd name="T3" fmla="*/ 0 h 23"/>
                  <a:gd name="T4" fmla="*/ 36 w 36"/>
                  <a:gd name="T5" fmla="*/ 0 h 23"/>
                  <a:gd name="T6" fmla="*/ 32 w 36"/>
                  <a:gd name="T7" fmla="*/ 23 h 23"/>
                  <a:gd name="T8" fmla="*/ 0 w 36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3">
                    <a:moveTo>
                      <a:pt x="0" y="23"/>
                    </a:moveTo>
                    <a:lnTo>
                      <a:pt x="3" y="0"/>
                    </a:lnTo>
                    <a:lnTo>
                      <a:pt x="36" y="0"/>
                    </a:lnTo>
                    <a:lnTo>
                      <a:pt x="32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2" name="Freeform 86"/>
              <p:cNvSpPr>
                <a:spLocks/>
              </p:cNvSpPr>
              <p:nvPr/>
            </p:nvSpPr>
            <p:spPr bwMode="auto">
              <a:xfrm>
                <a:off x="-3733801" y="11415713"/>
                <a:ext cx="41275" cy="34925"/>
              </a:xfrm>
              <a:custGeom>
                <a:avLst/>
                <a:gdLst>
                  <a:gd name="T0" fmla="*/ 5 w 26"/>
                  <a:gd name="T1" fmla="*/ 22 h 22"/>
                  <a:gd name="T2" fmla="*/ 0 w 26"/>
                  <a:gd name="T3" fmla="*/ 0 h 22"/>
                  <a:gd name="T4" fmla="*/ 19 w 26"/>
                  <a:gd name="T5" fmla="*/ 0 h 22"/>
                  <a:gd name="T6" fmla="*/ 26 w 26"/>
                  <a:gd name="T7" fmla="*/ 22 h 22"/>
                  <a:gd name="T8" fmla="*/ 5 w 26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2">
                    <a:moveTo>
                      <a:pt x="5" y="22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26" y="22"/>
                    </a:lnTo>
                    <a:lnTo>
                      <a:pt x="5" y="22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3" name="Freeform 87"/>
              <p:cNvSpPr>
                <a:spLocks/>
              </p:cNvSpPr>
              <p:nvPr/>
            </p:nvSpPr>
            <p:spPr bwMode="auto">
              <a:xfrm>
                <a:off x="-3725863" y="11455400"/>
                <a:ext cx="42863" cy="36513"/>
              </a:xfrm>
              <a:custGeom>
                <a:avLst/>
                <a:gdLst>
                  <a:gd name="T0" fmla="*/ 5 w 27"/>
                  <a:gd name="T1" fmla="*/ 23 h 23"/>
                  <a:gd name="T2" fmla="*/ 0 w 27"/>
                  <a:gd name="T3" fmla="*/ 0 h 23"/>
                  <a:gd name="T4" fmla="*/ 21 w 27"/>
                  <a:gd name="T5" fmla="*/ 0 h 23"/>
                  <a:gd name="T6" fmla="*/ 27 w 27"/>
                  <a:gd name="T7" fmla="*/ 23 h 23"/>
                  <a:gd name="T8" fmla="*/ 5 w 27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3">
                    <a:moveTo>
                      <a:pt x="5" y="23"/>
                    </a:moveTo>
                    <a:lnTo>
                      <a:pt x="0" y="0"/>
                    </a:lnTo>
                    <a:lnTo>
                      <a:pt x="21" y="0"/>
                    </a:lnTo>
                    <a:lnTo>
                      <a:pt x="27" y="23"/>
                    </a:lnTo>
                    <a:lnTo>
                      <a:pt x="5" y="23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4" name="Freeform 88"/>
              <p:cNvSpPr>
                <a:spLocks/>
              </p:cNvSpPr>
              <p:nvPr/>
            </p:nvSpPr>
            <p:spPr bwMode="auto">
              <a:xfrm>
                <a:off x="-4029076" y="11334750"/>
                <a:ext cx="34925" cy="34925"/>
              </a:xfrm>
              <a:custGeom>
                <a:avLst/>
                <a:gdLst>
                  <a:gd name="T0" fmla="*/ 0 w 22"/>
                  <a:gd name="T1" fmla="*/ 22 h 22"/>
                  <a:gd name="T2" fmla="*/ 5 w 22"/>
                  <a:gd name="T3" fmla="*/ 0 h 22"/>
                  <a:gd name="T4" fmla="*/ 22 w 22"/>
                  <a:gd name="T5" fmla="*/ 0 h 22"/>
                  <a:gd name="T6" fmla="*/ 19 w 22"/>
                  <a:gd name="T7" fmla="*/ 22 h 22"/>
                  <a:gd name="T8" fmla="*/ 0 w 22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2">
                    <a:moveTo>
                      <a:pt x="0" y="22"/>
                    </a:moveTo>
                    <a:lnTo>
                      <a:pt x="5" y="0"/>
                    </a:lnTo>
                    <a:lnTo>
                      <a:pt x="22" y="0"/>
                    </a:lnTo>
                    <a:lnTo>
                      <a:pt x="19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5" name="Freeform 89"/>
              <p:cNvSpPr>
                <a:spLocks/>
              </p:cNvSpPr>
              <p:nvPr/>
            </p:nvSpPr>
            <p:spPr bwMode="auto">
              <a:xfrm>
                <a:off x="-4059238" y="11455400"/>
                <a:ext cx="41275" cy="36513"/>
              </a:xfrm>
              <a:custGeom>
                <a:avLst/>
                <a:gdLst>
                  <a:gd name="T0" fmla="*/ 0 w 26"/>
                  <a:gd name="T1" fmla="*/ 23 h 23"/>
                  <a:gd name="T2" fmla="*/ 5 w 26"/>
                  <a:gd name="T3" fmla="*/ 0 h 23"/>
                  <a:gd name="T4" fmla="*/ 26 w 26"/>
                  <a:gd name="T5" fmla="*/ 0 h 23"/>
                  <a:gd name="T6" fmla="*/ 23 w 26"/>
                  <a:gd name="T7" fmla="*/ 23 h 23"/>
                  <a:gd name="T8" fmla="*/ 0 w 26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3">
                    <a:moveTo>
                      <a:pt x="0" y="23"/>
                    </a:moveTo>
                    <a:lnTo>
                      <a:pt x="5" y="0"/>
                    </a:lnTo>
                    <a:lnTo>
                      <a:pt x="26" y="0"/>
                    </a:lnTo>
                    <a:lnTo>
                      <a:pt x="23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6" name="Freeform 90"/>
              <p:cNvSpPr>
                <a:spLocks/>
              </p:cNvSpPr>
              <p:nvPr/>
            </p:nvSpPr>
            <p:spPr bwMode="auto">
              <a:xfrm>
                <a:off x="-3941763" y="11307763"/>
                <a:ext cx="46038" cy="19050"/>
              </a:xfrm>
              <a:custGeom>
                <a:avLst/>
                <a:gdLst>
                  <a:gd name="T0" fmla="*/ 0 w 29"/>
                  <a:gd name="T1" fmla="*/ 12 h 12"/>
                  <a:gd name="T2" fmla="*/ 1 w 29"/>
                  <a:gd name="T3" fmla="*/ 0 h 12"/>
                  <a:gd name="T4" fmla="*/ 29 w 29"/>
                  <a:gd name="T5" fmla="*/ 0 h 12"/>
                  <a:gd name="T6" fmla="*/ 27 w 29"/>
                  <a:gd name="T7" fmla="*/ 12 h 12"/>
                  <a:gd name="T8" fmla="*/ 0 w 29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0" y="12"/>
                    </a:moveTo>
                    <a:lnTo>
                      <a:pt x="1" y="0"/>
                    </a:lnTo>
                    <a:lnTo>
                      <a:pt x="29" y="0"/>
                    </a:lnTo>
                    <a:lnTo>
                      <a:pt x="27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7" name="Freeform 91"/>
              <p:cNvSpPr>
                <a:spLocks/>
              </p:cNvSpPr>
              <p:nvPr/>
            </p:nvSpPr>
            <p:spPr bwMode="auto">
              <a:xfrm>
                <a:off x="-3986213" y="11307763"/>
                <a:ext cx="41275" cy="19050"/>
              </a:xfrm>
              <a:custGeom>
                <a:avLst/>
                <a:gdLst>
                  <a:gd name="T0" fmla="*/ 0 w 26"/>
                  <a:gd name="T1" fmla="*/ 12 h 12"/>
                  <a:gd name="T2" fmla="*/ 2 w 26"/>
                  <a:gd name="T3" fmla="*/ 0 h 12"/>
                  <a:gd name="T4" fmla="*/ 26 w 26"/>
                  <a:gd name="T5" fmla="*/ 0 h 12"/>
                  <a:gd name="T6" fmla="*/ 24 w 26"/>
                  <a:gd name="T7" fmla="*/ 12 h 12"/>
                  <a:gd name="T8" fmla="*/ 0 w 2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2">
                    <a:moveTo>
                      <a:pt x="0" y="12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24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8" name="Freeform 92"/>
              <p:cNvSpPr>
                <a:spLocks/>
              </p:cNvSpPr>
              <p:nvPr/>
            </p:nvSpPr>
            <p:spPr bwMode="auto">
              <a:xfrm>
                <a:off x="-3894138" y="11307763"/>
                <a:ext cx="44450" cy="19050"/>
              </a:xfrm>
              <a:custGeom>
                <a:avLst/>
                <a:gdLst>
                  <a:gd name="T0" fmla="*/ 0 w 28"/>
                  <a:gd name="T1" fmla="*/ 12 h 12"/>
                  <a:gd name="T2" fmla="*/ 2 w 28"/>
                  <a:gd name="T3" fmla="*/ 0 h 12"/>
                  <a:gd name="T4" fmla="*/ 26 w 28"/>
                  <a:gd name="T5" fmla="*/ 0 h 12"/>
                  <a:gd name="T6" fmla="*/ 28 w 28"/>
                  <a:gd name="T7" fmla="*/ 12 h 12"/>
                  <a:gd name="T8" fmla="*/ 0 w 2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12">
                    <a:moveTo>
                      <a:pt x="0" y="12"/>
                    </a:moveTo>
                    <a:lnTo>
                      <a:pt x="2" y="0"/>
                    </a:lnTo>
                    <a:lnTo>
                      <a:pt x="26" y="0"/>
                    </a:lnTo>
                    <a:lnTo>
                      <a:pt x="28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59" name="Freeform 93"/>
              <p:cNvSpPr>
                <a:spLocks/>
              </p:cNvSpPr>
              <p:nvPr/>
            </p:nvSpPr>
            <p:spPr bwMode="auto">
              <a:xfrm>
                <a:off x="-4017963" y="11307763"/>
                <a:ext cx="30163" cy="19050"/>
              </a:xfrm>
              <a:custGeom>
                <a:avLst/>
                <a:gdLst>
                  <a:gd name="T0" fmla="*/ 0 w 19"/>
                  <a:gd name="T1" fmla="*/ 12 h 12"/>
                  <a:gd name="T2" fmla="*/ 3 w 19"/>
                  <a:gd name="T3" fmla="*/ 0 h 12"/>
                  <a:gd name="T4" fmla="*/ 19 w 19"/>
                  <a:gd name="T5" fmla="*/ 0 h 12"/>
                  <a:gd name="T6" fmla="*/ 17 w 19"/>
                  <a:gd name="T7" fmla="*/ 12 h 12"/>
                  <a:gd name="T8" fmla="*/ 0 w 19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">
                    <a:moveTo>
                      <a:pt x="0" y="12"/>
                    </a:moveTo>
                    <a:lnTo>
                      <a:pt x="3" y="0"/>
                    </a:lnTo>
                    <a:lnTo>
                      <a:pt x="19" y="0"/>
                    </a:lnTo>
                    <a:lnTo>
                      <a:pt x="17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438A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0" name="Freeform 94"/>
              <p:cNvSpPr>
                <a:spLocks/>
              </p:cNvSpPr>
              <p:nvPr/>
            </p:nvSpPr>
            <p:spPr bwMode="auto">
              <a:xfrm>
                <a:off x="-4051301" y="11415713"/>
                <a:ext cx="41275" cy="34925"/>
              </a:xfrm>
              <a:custGeom>
                <a:avLst/>
                <a:gdLst>
                  <a:gd name="T0" fmla="*/ 0 w 26"/>
                  <a:gd name="T1" fmla="*/ 22 h 22"/>
                  <a:gd name="T2" fmla="*/ 7 w 26"/>
                  <a:gd name="T3" fmla="*/ 0 h 22"/>
                  <a:gd name="T4" fmla="*/ 26 w 26"/>
                  <a:gd name="T5" fmla="*/ 0 h 22"/>
                  <a:gd name="T6" fmla="*/ 23 w 26"/>
                  <a:gd name="T7" fmla="*/ 22 h 22"/>
                  <a:gd name="T8" fmla="*/ 0 w 26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2">
                    <a:moveTo>
                      <a:pt x="0" y="22"/>
                    </a:moveTo>
                    <a:lnTo>
                      <a:pt x="7" y="0"/>
                    </a:lnTo>
                    <a:lnTo>
                      <a:pt x="26" y="0"/>
                    </a:lnTo>
                    <a:lnTo>
                      <a:pt x="23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1" name="Freeform 95"/>
              <p:cNvSpPr>
                <a:spLocks/>
              </p:cNvSpPr>
              <p:nvPr/>
            </p:nvSpPr>
            <p:spPr bwMode="auto">
              <a:xfrm>
                <a:off x="-3844926" y="11307763"/>
                <a:ext cx="42863" cy="19050"/>
              </a:xfrm>
              <a:custGeom>
                <a:avLst/>
                <a:gdLst>
                  <a:gd name="T0" fmla="*/ 0 w 27"/>
                  <a:gd name="T1" fmla="*/ 12 h 12"/>
                  <a:gd name="T2" fmla="*/ 0 w 27"/>
                  <a:gd name="T3" fmla="*/ 0 h 12"/>
                  <a:gd name="T4" fmla="*/ 26 w 27"/>
                  <a:gd name="T5" fmla="*/ 0 h 12"/>
                  <a:gd name="T6" fmla="*/ 27 w 27"/>
                  <a:gd name="T7" fmla="*/ 12 h 12"/>
                  <a:gd name="T8" fmla="*/ 0 w 27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2">
                    <a:moveTo>
                      <a:pt x="0" y="12"/>
                    </a:moveTo>
                    <a:lnTo>
                      <a:pt x="0" y="0"/>
                    </a:lnTo>
                    <a:lnTo>
                      <a:pt x="26" y="0"/>
                    </a:lnTo>
                    <a:lnTo>
                      <a:pt x="27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5BA2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2" name="Freeform 96"/>
              <p:cNvSpPr>
                <a:spLocks/>
              </p:cNvSpPr>
              <p:nvPr/>
            </p:nvSpPr>
            <p:spPr bwMode="auto">
              <a:xfrm>
                <a:off x="-4037013" y="11374438"/>
                <a:ext cx="34925" cy="33338"/>
              </a:xfrm>
              <a:custGeom>
                <a:avLst/>
                <a:gdLst>
                  <a:gd name="T0" fmla="*/ 0 w 22"/>
                  <a:gd name="T1" fmla="*/ 21 h 21"/>
                  <a:gd name="T2" fmla="*/ 3 w 22"/>
                  <a:gd name="T3" fmla="*/ 0 h 21"/>
                  <a:gd name="T4" fmla="*/ 22 w 22"/>
                  <a:gd name="T5" fmla="*/ 0 h 21"/>
                  <a:gd name="T6" fmla="*/ 19 w 22"/>
                  <a:gd name="T7" fmla="*/ 21 h 21"/>
                  <a:gd name="T8" fmla="*/ 0 w 22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0" y="21"/>
                    </a:moveTo>
                    <a:lnTo>
                      <a:pt x="3" y="0"/>
                    </a:lnTo>
                    <a:lnTo>
                      <a:pt x="22" y="0"/>
                    </a:lnTo>
                    <a:lnTo>
                      <a:pt x="19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307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grpSp>
          <p:nvGrpSpPr>
            <p:cNvPr id="8" name="그룹 7"/>
            <p:cNvGrpSpPr/>
            <p:nvPr/>
          </p:nvGrpSpPr>
          <p:grpSpPr>
            <a:xfrm>
              <a:off x="4424678" y="5410718"/>
              <a:ext cx="357188" cy="563563"/>
              <a:chOff x="-6059488" y="10941050"/>
              <a:chExt cx="357188" cy="563563"/>
            </a:xfrm>
          </p:grpSpPr>
          <p:sp>
            <p:nvSpPr>
              <p:cNvPr id="9" name="Freeform 97"/>
              <p:cNvSpPr>
                <a:spLocks/>
              </p:cNvSpPr>
              <p:nvPr/>
            </p:nvSpPr>
            <p:spPr bwMode="auto">
              <a:xfrm>
                <a:off x="-6059488" y="10941050"/>
                <a:ext cx="357188" cy="563563"/>
              </a:xfrm>
              <a:custGeom>
                <a:avLst/>
                <a:gdLst>
                  <a:gd name="T0" fmla="*/ 176 w 225"/>
                  <a:gd name="T1" fmla="*/ 99 h 355"/>
                  <a:gd name="T2" fmla="*/ 186 w 225"/>
                  <a:gd name="T3" fmla="*/ 99 h 355"/>
                  <a:gd name="T4" fmla="*/ 198 w 225"/>
                  <a:gd name="T5" fmla="*/ 98 h 355"/>
                  <a:gd name="T6" fmla="*/ 208 w 225"/>
                  <a:gd name="T7" fmla="*/ 91 h 355"/>
                  <a:gd name="T8" fmla="*/ 213 w 225"/>
                  <a:gd name="T9" fmla="*/ 81 h 355"/>
                  <a:gd name="T10" fmla="*/ 217 w 225"/>
                  <a:gd name="T11" fmla="*/ 70 h 355"/>
                  <a:gd name="T12" fmla="*/ 215 w 225"/>
                  <a:gd name="T13" fmla="*/ 60 h 355"/>
                  <a:gd name="T14" fmla="*/ 205 w 225"/>
                  <a:gd name="T15" fmla="*/ 45 h 355"/>
                  <a:gd name="T16" fmla="*/ 196 w 225"/>
                  <a:gd name="T17" fmla="*/ 41 h 355"/>
                  <a:gd name="T18" fmla="*/ 186 w 225"/>
                  <a:gd name="T19" fmla="*/ 35 h 355"/>
                  <a:gd name="T20" fmla="*/ 174 w 225"/>
                  <a:gd name="T21" fmla="*/ 31 h 355"/>
                  <a:gd name="T22" fmla="*/ 169 w 225"/>
                  <a:gd name="T23" fmla="*/ 31 h 355"/>
                  <a:gd name="T24" fmla="*/ 161 w 225"/>
                  <a:gd name="T25" fmla="*/ 24 h 355"/>
                  <a:gd name="T26" fmla="*/ 155 w 225"/>
                  <a:gd name="T27" fmla="*/ 14 h 355"/>
                  <a:gd name="T28" fmla="*/ 140 w 225"/>
                  <a:gd name="T29" fmla="*/ 2 h 355"/>
                  <a:gd name="T30" fmla="*/ 132 w 225"/>
                  <a:gd name="T31" fmla="*/ 0 h 355"/>
                  <a:gd name="T32" fmla="*/ 125 w 225"/>
                  <a:gd name="T33" fmla="*/ 0 h 355"/>
                  <a:gd name="T34" fmla="*/ 113 w 225"/>
                  <a:gd name="T35" fmla="*/ 7 h 355"/>
                  <a:gd name="T36" fmla="*/ 108 w 225"/>
                  <a:gd name="T37" fmla="*/ 4 h 355"/>
                  <a:gd name="T38" fmla="*/ 101 w 225"/>
                  <a:gd name="T39" fmla="*/ 0 h 355"/>
                  <a:gd name="T40" fmla="*/ 94 w 225"/>
                  <a:gd name="T41" fmla="*/ 0 h 355"/>
                  <a:gd name="T42" fmla="*/ 75 w 225"/>
                  <a:gd name="T43" fmla="*/ 7 h 355"/>
                  <a:gd name="T44" fmla="*/ 65 w 225"/>
                  <a:gd name="T45" fmla="*/ 24 h 355"/>
                  <a:gd name="T46" fmla="*/ 63 w 225"/>
                  <a:gd name="T47" fmla="*/ 31 h 355"/>
                  <a:gd name="T48" fmla="*/ 53 w 225"/>
                  <a:gd name="T49" fmla="*/ 31 h 355"/>
                  <a:gd name="T50" fmla="*/ 46 w 225"/>
                  <a:gd name="T51" fmla="*/ 33 h 355"/>
                  <a:gd name="T52" fmla="*/ 36 w 225"/>
                  <a:gd name="T53" fmla="*/ 36 h 355"/>
                  <a:gd name="T54" fmla="*/ 31 w 225"/>
                  <a:gd name="T55" fmla="*/ 40 h 355"/>
                  <a:gd name="T56" fmla="*/ 14 w 225"/>
                  <a:gd name="T57" fmla="*/ 50 h 355"/>
                  <a:gd name="T58" fmla="*/ 7 w 225"/>
                  <a:gd name="T59" fmla="*/ 70 h 355"/>
                  <a:gd name="T60" fmla="*/ 7 w 225"/>
                  <a:gd name="T61" fmla="*/ 75 h 355"/>
                  <a:gd name="T62" fmla="*/ 12 w 225"/>
                  <a:gd name="T63" fmla="*/ 86 h 355"/>
                  <a:gd name="T64" fmla="*/ 21 w 225"/>
                  <a:gd name="T65" fmla="*/ 94 h 355"/>
                  <a:gd name="T66" fmla="*/ 31 w 225"/>
                  <a:gd name="T67" fmla="*/ 99 h 355"/>
                  <a:gd name="T68" fmla="*/ 48 w 225"/>
                  <a:gd name="T69" fmla="*/ 99 h 355"/>
                  <a:gd name="T70" fmla="*/ 0 w 225"/>
                  <a:gd name="T71" fmla="*/ 319 h 355"/>
                  <a:gd name="T72" fmla="*/ 0 w 225"/>
                  <a:gd name="T73" fmla="*/ 331 h 355"/>
                  <a:gd name="T74" fmla="*/ 4 w 225"/>
                  <a:gd name="T75" fmla="*/ 341 h 355"/>
                  <a:gd name="T76" fmla="*/ 12 w 225"/>
                  <a:gd name="T77" fmla="*/ 350 h 355"/>
                  <a:gd name="T78" fmla="*/ 22 w 225"/>
                  <a:gd name="T79" fmla="*/ 355 h 355"/>
                  <a:gd name="T80" fmla="*/ 29 w 225"/>
                  <a:gd name="T81" fmla="*/ 355 h 355"/>
                  <a:gd name="T82" fmla="*/ 40 w 225"/>
                  <a:gd name="T83" fmla="*/ 353 h 355"/>
                  <a:gd name="T84" fmla="*/ 55 w 225"/>
                  <a:gd name="T85" fmla="*/ 341 h 355"/>
                  <a:gd name="T86" fmla="*/ 65 w 225"/>
                  <a:gd name="T87" fmla="*/ 306 h 355"/>
                  <a:gd name="T88" fmla="*/ 167 w 225"/>
                  <a:gd name="T89" fmla="*/ 333 h 355"/>
                  <a:gd name="T90" fmla="*/ 171 w 225"/>
                  <a:gd name="T91" fmla="*/ 341 h 355"/>
                  <a:gd name="T92" fmla="*/ 186 w 225"/>
                  <a:gd name="T93" fmla="*/ 353 h 355"/>
                  <a:gd name="T94" fmla="*/ 196 w 225"/>
                  <a:gd name="T95" fmla="*/ 355 h 355"/>
                  <a:gd name="T96" fmla="*/ 202 w 225"/>
                  <a:gd name="T97" fmla="*/ 355 h 355"/>
                  <a:gd name="T98" fmla="*/ 213 w 225"/>
                  <a:gd name="T99" fmla="*/ 350 h 355"/>
                  <a:gd name="T100" fmla="*/ 220 w 225"/>
                  <a:gd name="T101" fmla="*/ 341 h 355"/>
                  <a:gd name="T102" fmla="*/ 225 w 225"/>
                  <a:gd name="T103" fmla="*/ 331 h 355"/>
                  <a:gd name="T104" fmla="*/ 225 w 225"/>
                  <a:gd name="T105" fmla="*/ 319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5" h="355">
                    <a:moveTo>
                      <a:pt x="225" y="319"/>
                    </a:moveTo>
                    <a:lnTo>
                      <a:pt x="176" y="99"/>
                    </a:lnTo>
                    <a:lnTo>
                      <a:pt x="186" y="99"/>
                    </a:lnTo>
                    <a:lnTo>
                      <a:pt x="186" y="99"/>
                    </a:lnTo>
                    <a:lnTo>
                      <a:pt x="193" y="99"/>
                    </a:lnTo>
                    <a:lnTo>
                      <a:pt x="198" y="98"/>
                    </a:lnTo>
                    <a:lnTo>
                      <a:pt x="203" y="94"/>
                    </a:lnTo>
                    <a:lnTo>
                      <a:pt x="208" y="91"/>
                    </a:lnTo>
                    <a:lnTo>
                      <a:pt x="212" y="86"/>
                    </a:lnTo>
                    <a:lnTo>
                      <a:pt x="213" y="81"/>
                    </a:lnTo>
                    <a:lnTo>
                      <a:pt x="215" y="75"/>
                    </a:lnTo>
                    <a:lnTo>
                      <a:pt x="217" y="70"/>
                    </a:lnTo>
                    <a:lnTo>
                      <a:pt x="217" y="70"/>
                    </a:lnTo>
                    <a:lnTo>
                      <a:pt x="215" y="60"/>
                    </a:lnTo>
                    <a:lnTo>
                      <a:pt x="210" y="52"/>
                    </a:lnTo>
                    <a:lnTo>
                      <a:pt x="205" y="45"/>
                    </a:lnTo>
                    <a:lnTo>
                      <a:pt x="196" y="41"/>
                    </a:lnTo>
                    <a:lnTo>
                      <a:pt x="196" y="41"/>
                    </a:lnTo>
                    <a:lnTo>
                      <a:pt x="191" y="38"/>
                    </a:lnTo>
                    <a:lnTo>
                      <a:pt x="186" y="35"/>
                    </a:lnTo>
                    <a:lnTo>
                      <a:pt x="179" y="33"/>
                    </a:lnTo>
                    <a:lnTo>
                      <a:pt x="174" y="31"/>
                    </a:lnTo>
                    <a:lnTo>
                      <a:pt x="169" y="31"/>
                    </a:lnTo>
                    <a:lnTo>
                      <a:pt x="169" y="31"/>
                    </a:lnTo>
                    <a:lnTo>
                      <a:pt x="162" y="33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55" y="14"/>
                    </a:lnTo>
                    <a:lnTo>
                      <a:pt x="150" y="7"/>
                    </a:lnTo>
                    <a:lnTo>
                      <a:pt x="140" y="2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5" y="0"/>
                    </a:lnTo>
                    <a:lnTo>
                      <a:pt x="125" y="0"/>
                    </a:lnTo>
                    <a:lnTo>
                      <a:pt x="118" y="4"/>
                    </a:lnTo>
                    <a:lnTo>
                      <a:pt x="113" y="7"/>
                    </a:lnTo>
                    <a:lnTo>
                      <a:pt x="113" y="7"/>
                    </a:lnTo>
                    <a:lnTo>
                      <a:pt x="108" y="4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84" y="2"/>
                    </a:lnTo>
                    <a:lnTo>
                      <a:pt x="75" y="7"/>
                    </a:lnTo>
                    <a:lnTo>
                      <a:pt x="69" y="14"/>
                    </a:lnTo>
                    <a:lnTo>
                      <a:pt x="65" y="24"/>
                    </a:lnTo>
                    <a:lnTo>
                      <a:pt x="63" y="31"/>
                    </a:lnTo>
                    <a:lnTo>
                      <a:pt x="63" y="31"/>
                    </a:lnTo>
                    <a:lnTo>
                      <a:pt x="58" y="31"/>
                    </a:lnTo>
                    <a:lnTo>
                      <a:pt x="53" y="31"/>
                    </a:lnTo>
                    <a:lnTo>
                      <a:pt x="53" y="31"/>
                    </a:lnTo>
                    <a:lnTo>
                      <a:pt x="46" y="33"/>
                    </a:lnTo>
                    <a:lnTo>
                      <a:pt x="41" y="35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31" y="40"/>
                    </a:lnTo>
                    <a:lnTo>
                      <a:pt x="22" y="43"/>
                    </a:lnTo>
                    <a:lnTo>
                      <a:pt x="14" y="50"/>
                    </a:lnTo>
                    <a:lnTo>
                      <a:pt x="9" y="58"/>
                    </a:lnTo>
                    <a:lnTo>
                      <a:pt x="7" y="70"/>
                    </a:lnTo>
                    <a:lnTo>
                      <a:pt x="7" y="70"/>
                    </a:lnTo>
                    <a:lnTo>
                      <a:pt x="7" y="75"/>
                    </a:lnTo>
                    <a:lnTo>
                      <a:pt x="9" y="81"/>
                    </a:lnTo>
                    <a:lnTo>
                      <a:pt x="12" y="86"/>
                    </a:lnTo>
                    <a:lnTo>
                      <a:pt x="16" y="91"/>
                    </a:lnTo>
                    <a:lnTo>
                      <a:pt x="21" y="94"/>
                    </a:lnTo>
                    <a:lnTo>
                      <a:pt x="26" y="98"/>
                    </a:lnTo>
                    <a:lnTo>
                      <a:pt x="31" y="99"/>
                    </a:lnTo>
                    <a:lnTo>
                      <a:pt x="36" y="99"/>
                    </a:lnTo>
                    <a:lnTo>
                      <a:pt x="48" y="99"/>
                    </a:lnTo>
                    <a:lnTo>
                      <a:pt x="0" y="319"/>
                    </a:lnTo>
                    <a:lnTo>
                      <a:pt x="0" y="319"/>
                    </a:lnTo>
                    <a:lnTo>
                      <a:pt x="0" y="326"/>
                    </a:lnTo>
                    <a:lnTo>
                      <a:pt x="0" y="331"/>
                    </a:lnTo>
                    <a:lnTo>
                      <a:pt x="2" y="336"/>
                    </a:lnTo>
                    <a:lnTo>
                      <a:pt x="4" y="341"/>
                    </a:lnTo>
                    <a:lnTo>
                      <a:pt x="7" y="347"/>
                    </a:lnTo>
                    <a:lnTo>
                      <a:pt x="12" y="350"/>
                    </a:lnTo>
                    <a:lnTo>
                      <a:pt x="17" y="353"/>
                    </a:lnTo>
                    <a:lnTo>
                      <a:pt x="22" y="355"/>
                    </a:lnTo>
                    <a:lnTo>
                      <a:pt x="22" y="355"/>
                    </a:lnTo>
                    <a:lnTo>
                      <a:pt x="29" y="355"/>
                    </a:lnTo>
                    <a:lnTo>
                      <a:pt x="29" y="355"/>
                    </a:lnTo>
                    <a:lnTo>
                      <a:pt x="40" y="353"/>
                    </a:lnTo>
                    <a:lnTo>
                      <a:pt x="48" y="348"/>
                    </a:lnTo>
                    <a:lnTo>
                      <a:pt x="55" y="341"/>
                    </a:lnTo>
                    <a:lnTo>
                      <a:pt x="58" y="333"/>
                    </a:lnTo>
                    <a:lnTo>
                      <a:pt x="65" y="306"/>
                    </a:lnTo>
                    <a:lnTo>
                      <a:pt x="161" y="306"/>
                    </a:lnTo>
                    <a:lnTo>
                      <a:pt x="167" y="333"/>
                    </a:lnTo>
                    <a:lnTo>
                      <a:pt x="167" y="333"/>
                    </a:lnTo>
                    <a:lnTo>
                      <a:pt x="171" y="341"/>
                    </a:lnTo>
                    <a:lnTo>
                      <a:pt x="178" y="348"/>
                    </a:lnTo>
                    <a:lnTo>
                      <a:pt x="186" y="353"/>
                    </a:lnTo>
                    <a:lnTo>
                      <a:pt x="196" y="355"/>
                    </a:lnTo>
                    <a:lnTo>
                      <a:pt x="196" y="355"/>
                    </a:lnTo>
                    <a:lnTo>
                      <a:pt x="202" y="355"/>
                    </a:lnTo>
                    <a:lnTo>
                      <a:pt x="202" y="355"/>
                    </a:lnTo>
                    <a:lnTo>
                      <a:pt x="208" y="353"/>
                    </a:lnTo>
                    <a:lnTo>
                      <a:pt x="213" y="350"/>
                    </a:lnTo>
                    <a:lnTo>
                      <a:pt x="217" y="347"/>
                    </a:lnTo>
                    <a:lnTo>
                      <a:pt x="220" y="341"/>
                    </a:lnTo>
                    <a:lnTo>
                      <a:pt x="224" y="336"/>
                    </a:lnTo>
                    <a:lnTo>
                      <a:pt x="225" y="331"/>
                    </a:lnTo>
                    <a:lnTo>
                      <a:pt x="225" y="326"/>
                    </a:lnTo>
                    <a:lnTo>
                      <a:pt x="225" y="319"/>
                    </a:lnTo>
                    <a:lnTo>
                      <a:pt x="225" y="319"/>
                    </a:lnTo>
                    <a:close/>
                  </a:path>
                </a:pathLst>
              </a:custGeom>
              <a:solidFill>
                <a:srgbClr val="D8EF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" name="Freeform 98"/>
              <p:cNvSpPr>
                <a:spLocks/>
              </p:cNvSpPr>
              <p:nvPr/>
            </p:nvSpPr>
            <p:spPr bwMode="auto">
              <a:xfrm>
                <a:off x="-5961063" y="11131550"/>
                <a:ext cx="153988" cy="31750"/>
              </a:xfrm>
              <a:custGeom>
                <a:avLst/>
                <a:gdLst>
                  <a:gd name="T0" fmla="*/ 87 w 97"/>
                  <a:gd name="T1" fmla="*/ 20 h 20"/>
                  <a:gd name="T2" fmla="*/ 10 w 97"/>
                  <a:gd name="T3" fmla="*/ 20 h 20"/>
                  <a:gd name="T4" fmla="*/ 10 w 97"/>
                  <a:gd name="T5" fmla="*/ 20 h 20"/>
                  <a:gd name="T6" fmla="*/ 5 w 97"/>
                  <a:gd name="T7" fmla="*/ 20 h 20"/>
                  <a:gd name="T8" fmla="*/ 3 w 97"/>
                  <a:gd name="T9" fmla="*/ 19 h 20"/>
                  <a:gd name="T10" fmla="*/ 0 w 97"/>
                  <a:gd name="T11" fmla="*/ 15 h 20"/>
                  <a:gd name="T12" fmla="*/ 0 w 97"/>
                  <a:gd name="T13" fmla="*/ 10 h 20"/>
                  <a:gd name="T14" fmla="*/ 0 w 97"/>
                  <a:gd name="T15" fmla="*/ 10 h 20"/>
                  <a:gd name="T16" fmla="*/ 0 w 97"/>
                  <a:gd name="T17" fmla="*/ 7 h 20"/>
                  <a:gd name="T18" fmla="*/ 3 w 97"/>
                  <a:gd name="T19" fmla="*/ 3 h 20"/>
                  <a:gd name="T20" fmla="*/ 5 w 97"/>
                  <a:gd name="T21" fmla="*/ 1 h 20"/>
                  <a:gd name="T22" fmla="*/ 10 w 97"/>
                  <a:gd name="T23" fmla="*/ 0 h 20"/>
                  <a:gd name="T24" fmla="*/ 87 w 97"/>
                  <a:gd name="T25" fmla="*/ 0 h 20"/>
                  <a:gd name="T26" fmla="*/ 87 w 97"/>
                  <a:gd name="T27" fmla="*/ 0 h 20"/>
                  <a:gd name="T28" fmla="*/ 92 w 97"/>
                  <a:gd name="T29" fmla="*/ 1 h 20"/>
                  <a:gd name="T30" fmla="*/ 95 w 97"/>
                  <a:gd name="T31" fmla="*/ 3 h 20"/>
                  <a:gd name="T32" fmla="*/ 97 w 97"/>
                  <a:gd name="T33" fmla="*/ 7 h 20"/>
                  <a:gd name="T34" fmla="*/ 97 w 97"/>
                  <a:gd name="T35" fmla="*/ 10 h 20"/>
                  <a:gd name="T36" fmla="*/ 97 w 97"/>
                  <a:gd name="T37" fmla="*/ 10 h 20"/>
                  <a:gd name="T38" fmla="*/ 97 w 97"/>
                  <a:gd name="T39" fmla="*/ 15 h 20"/>
                  <a:gd name="T40" fmla="*/ 95 w 97"/>
                  <a:gd name="T41" fmla="*/ 19 h 20"/>
                  <a:gd name="T42" fmla="*/ 92 w 97"/>
                  <a:gd name="T43" fmla="*/ 20 h 20"/>
                  <a:gd name="T44" fmla="*/ 87 w 97"/>
                  <a:gd name="T45" fmla="*/ 20 h 20"/>
                  <a:gd name="T46" fmla="*/ 87 w 97"/>
                  <a:gd name="T4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7" h="20">
                    <a:moveTo>
                      <a:pt x="87" y="20"/>
                    </a:moveTo>
                    <a:lnTo>
                      <a:pt x="10" y="20"/>
                    </a:lnTo>
                    <a:lnTo>
                      <a:pt x="10" y="20"/>
                    </a:lnTo>
                    <a:lnTo>
                      <a:pt x="5" y="20"/>
                    </a:lnTo>
                    <a:lnTo>
                      <a:pt x="3" y="19"/>
                    </a:lnTo>
                    <a:lnTo>
                      <a:pt x="0" y="15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3" y="3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92" y="1"/>
                    </a:lnTo>
                    <a:lnTo>
                      <a:pt x="95" y="3"/>
                    </a:lnTo>
                    <a:lnTo>
                      <a:pt x="97" y="7"/>
                    </a:lnTo>
                    <a:lnTo>
                      <a:pt x="97" y="10"/>
                    </a:lnTo>
                    <a:lnTo>
                      <a:pt x="97" y="10"/>
                    </a:lnTo>
                    <a:lnTo>
                      <a:pt x="97" y="15"/>
                    </a:lnTo>
                    <a:lnTo>
                      <a:pt x="95" y="19"/>
                    </a:lnTo>
                    <a:lnTo>
                      <a:pt x="92" y="20"/>
                    </a:lnTo>
                    <a:lnTo>
                      <a:pt x="87" y="20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" name="Freeform 99"/>
              <p:cNvSpPr>
                <a:spLocks/>
              </p:cNvSpPr>
              <p:nvPr/>
            </p:nvSpPr>
            <p:spPr bwMode="auto">
              <a:xfrm>
                <a:off x="-5988051" y="11253788"/>
                <a:ext cx="200025" cy="31750"/>
              </a:xfrm>
              <a:custGeom>
                <a:avLst/>
                <a:gdLst>
                  <a:gd name="T0" fmla="*/ 116 w 126"/>
                  <a:gd name="T1" fmla="*/ 20 h 20"/>
                  <a:gd name="T2" fmla="*/ 10 w 126"/>
                  <a:gd name="T3" fmla="*/ 20 h 20"/>
                  <a:gd name="T4" fmla="*/ 10 w 126"/>
                  <a:gd name="T5" fmla="*/ 20 h 20"/>
                  <a:gd name="T6" fmla="*/ 5 w 126"/>
                  <a:gd name="T7" fmla="*/ 18 h 20"/>
                  <a:gd name="T8" fmla="*/ 1 w 126"/>
                  <a:gd name="T9" fmla="*/ 17 h 20"/>
                  <a:gd name="T10" fmla="*/ 0 w 126"/>
                  <a:gd name="T11" fmla="*/ 13 h 20"/>
                  <a:gd name="T12" fmla="*/ 0 w 126"/>
                  <a:gd name="T13" fmla="*/ 10 h 20"/>
                  <a:gd name="T14" fmla="*/ 0 w 126"/>
                  <a:gd name="T15" fmla="*/ 10 h 20"/>
                  <a:gd name="T16" fmla="*/ 0 w 126"/>
                  <a:gd name="T17" fmla="*/ 6 h 20"/>
                  <a:gd name="T18" fmla="*/ 1 w 126"/>
                  <a:gd name="T19" fmla="*/ 3 h 20"/>
                  <a:gd name="T20" fmla="*/ 5 w 126"/>
                  <a:gd name="T21" fmla="*/ 0 h 20"/>
                  <a:gd name="T22" fmla="*/ 10 w 126"/>
                  <a:gd name="T23" fmla="*/ 0 h 20"/>
                  <a:gd name="T24" fmla="*/ 116 w 126"/>
                  <a:gd name="T25" fmla="*/ 0 h 20"/>
                  <a:gd name="T26" fmla="*/ 116 w 126"/>
                  <a:gd name="T27" fmla="*/ 0 h 20"/>
                  <a:gd name="T28" fmla="*/ 121 w 126"/>
                  <a:gd name="T29" fmla="*/ 0 h 20"/>
                  <a:gd name="T30" fmla="*/ 124 w 126"/>
                  <a:gd name="T31" fmla="*/ 3 h 20"/>
                  <a:gd name="T32" fmla="*/ 126 w 126"/>
                  <a:gd name="T33" fmla="*/ 6 h 20"/>
                  <a:gd name="T34" fmla="*/ 126 w 126"/>
                  <a:gd name="T35" fmla="*/ 10 h 20"/>
                  <a:gd name="T36" fmla="*/ 126 w 126"/>
                  <a:gd name="T37" fmla="*/ 10 h 20"/>
                  <a:gd name="T38" fmla="*/ 126 w 126"/>
                  <a:gd name="T39" fmla="*/ 13 h 20"/>
                  <a:gd name="T40" fmla="*/ 124 w 126"/>
                  <a:gd name="T41" fmla="*/ 17 h 20"/>
                  <a:gd name="T42" fmla="*/ 121 w 126"/>
                  <a:gd name="T43" fmla="*/ 18 h 20"/>
                  <a:gd name="T44" fmla="*/ 116 w 126"/>
                  <a:gd name="T45" fmla="*/ 20 h 20"/>
                  <a:gd name="T46" fmla="*/ 116 w 126"/>
                  <a:gd name="T4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20">
                    <a:moveTo>
                      <a:pt x="116" y="20"/>
                    </a:moveTo>
                    <a:lnTo>
                      <a:pt x="10" y="20"/>
                    </a:lnTo>
                    <a:lnTo>
                      <a:pt x="10" y="20"/>
                    </a:lnTo>
                    <a:lnTo>
                      <a:pt x="5" y="18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16" y="0"/>
                    </a:lnTo>
                    <a:lnTo>
                      <a:pt x="116" y="0"/>
                    </a:lnTo>
                    <a:lnTo>
                      <a:pt x="121" y="0"/>
                    </a:lnTo>
                    <a:lnTo>
                      <a:pt x="124" y="3"/>
                    </a:lnTo>
                    <a:lnTo>
                      <a:pt x="126" y="6"/>
                    </a:lnTo>
                    <a:lnTo>
                      <a:pt x="126" y="10"/>
                    </a:lnTo>
                    <a:lnTo>
                      <a:pt x="126" y="10"/>
                    </a:lnTo>
                    <a:lnTo>
                      <a:pt x="126" y="13"/>
                    </a:lnTo>
                    <a:lnTo>
                      <a:pt x="124" y="17"/>
                    </a:lnTo>
                    <a:lnTo>
                      <a:pt x="121" y="18"/>
                    </a:lnTo>
                    <a:lnTo>
                      <a:pt x="116" y="20"/>
                    </a:lnTo>
                    <a:lnTo>
                      <a:pt x="116" y="20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2" name="Freeform 100"/>
              <p:cNvSpPr>
                <a:spLocks/>
              </p:cNvSpPr>
              <p:nvPr/>
            </p:nvSpPr>
            <p:spPr bwMode="auto">
              <a:xfrm>
                <a:off x="-5956301" y="11147425"/>
                <a:ext cx="161925" cy="123825"/>
              </a:xfrm>
              <a:custGeom>
                <a:avLst/>
                <a:gdLst>
                  <a:gd name="T0" fmla="*/ 92 w 102"/>
                  <a:gd name="T1" fmla="*/ 78 h 78"/>
                  <a:gd name="T2" fmla="*/ 92 w 102"/>
                  <a:gd name="T3" fmla="*/ 78 h 78"/>
                  <a:gd name="T4" fmla="*/ 87 w 102"/>
                  <a:gd name="T5" fmla="*/ 77 h 78"/>
                  <a:gd name="T6" fmla="*/ 4 w 102"/>
                  <a:gd name="T7" fmla="*/ 19 h 78"/>
                  <a:gd name="T8" fmla="*/ 4 w 102"/>
                  <a:gd name="T9" fmla="*/ 19 h 78"/>
                  <a:gd name="T10" fmla="*/ 0 w 102"/>
                  <a:gd name="T11" fmla="*/ 17 h 78"/>
                  <a:gd name="T12" fmla="*/ 0 w 102"/>
                  <a:gd name="T13" fmla="*/ 12 h 78"/>
                  <a:gd name="T14" fmla="*/ 0 w 102"/>
                  <a:gd name="T15" fmla="*/ 9 h 78"/>
                  <a:gd name="T16" fmla="*/ 0 w 102"/>
                  <a:gd name="T17" fmla="*/ 5 h 78"/>
                  <a:gd name="T18" fmla="*/ 0 w 102"/>
                  <a:gd name="T19" fmla="*/ 5 h 78"/>
                  <a:gd name="T20" fmla="*/ 4 w 102"/>
                  <a:gd name="T21" fmla="*/ 2 h 78"/>
                  <a:gd name="T22" fmla="*/ 7 w 102"/>
                  <a:gd name="T23" fmla="*/ 0 h 78"/>
                  <a:gd name="T24" fmla="*/ 12 w 102"/>
                  <a:gd name="T25" fmla="*/ 0 h 78"/>
                  <a:gd name="T26" fmla="*/ 15 w 102"/>
                  <a:gd name="T27" fmla="*/ 2 h 78"/>
                  <a:gd name="T28" fmla="*/ 99 w 102"/>
                  <a:gd name="T29" fmla="*/ 60 h 78"/>
                  <a:gd name="T30" fmla="*/ 99 w 102"/>
                  <a:gd name="T31" fmla="*/ 60 h 78"/>
                  <a:gd name="T32" fmla="*/ 101 w 102"/>
                  <a:gd name="T33" fmla="*/ 61 h 78"/>
                  <a:gd name="T34" fmla="*/ 102 w 102"/>
                  <a:gd name="T35" fmla="*/ 65 h 78"/>
                  <a:gd name="T36" fmla="*/ 102 w 102"/>
                  <a:gd name="T37" fmla="*/ 70 h 78"/>
                  <a:gd name="T38" fmla="*/ 101 w 102"/>
                  <a:gd name="T39" fmla="*/ 73 h 78"/>
                  <a:gd name="T40" fmla="*/ 101 w 102"/>
                  <a:gd name="T41" fmla="*/ 73 h 78"/>
                  <a:gd name="T42" fmla="*/ 97 w 102"/>
                  <a:gd name="T43" fmla="*/ 77 h 78"/>
                  <a:gd name="T44" fmla="*/ 92 w 102"/>
                  <a:gd name="T45" fmla="*/ 78 h 78"/>
                  <a:gd name="T46" fmla="*/ 92 w 102"/>
                  <a:gd name="T4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2" h="78">
                    <a:moveTo>
                      <a:pt x="92" y="78"/>
                    </a:moveTo>
                    <a:lnTo>
                      <a:pt x="92" y="78"/>
                    </a:lnTo>
                    <a:lnTo>
                      <a:pt x="87" y="77"/>
                    </a:lnTo>
                    <a:lnTo>
                      <a:pt x="4" y="19"/>
                    </a:lnTo>
                    <a:lnTo>
                      <a:pt x="4" y="19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99" y="60"/>
                    </a:lnTo>
                    <a:lnTo>
                      <a:pt x="99" y="60"/>
                    </a:lnTo>
                    <a:lnTo>
                      <a:pt x="101" y="61"/>
                    </a:lnTo>
                    <a:lnTo>
                      <a:pt x="102" y="65"/>
                    </a:lnTo>
                    <a:lnTo>
                      <a:pt x="102" y="70"/>
                    </a:lnTo>
                    <a:lnTo>
                      <a:pt x="101" y="73"/>
                    </a:lnTo>
                    <a:lnTo>
                      <a:pt x="101" y="73"/>
                    </a:lnTo>
                    <a:lnTo>
                      <a:pt x="97" y="77"/>
                    </a:lnTo>
                    <a:lnTo>
                      <a:pt x="92" y="78"/>
                    </a:lnTo>
                    <a:lnTo>
                      <a:pt x="92" y="78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3" name="Freeform 101"/>
              <p:cNvSpPr>
                <a:spLocks/>
              </p:cNvSpPr>
              <p:nvPr/>
            </p:nvSpPr>
            <p:spPr bwMode="auto">
              <a:xfrm>
                <a:off x="-5986463" y="11144250"/>
                <a:ext cx="179388" cy="133350"/>
              </a:xfrm>
              <a:custGeom>
                <a:avLst/>
                <a:gdLst>
                  <a:gd name="T0" fmla="*/ 11 w 113"/>
                  <a:gd name="T1" fmla="*/ 84 h 84"/>
                  <a:gd name="T2" fmla="*/ 11 w 113"/>
                  <a:gd name="T3" fmla="*/ 84 h 84"/>
                  <a:gd name="T4" fmla="*/ 5 w 113"/>
                  <a:gd name="T5" fmla="*/ 82 h 84"/>
                  <a:gd name="T6" fmla="*/ 2 w 113"/>
                  <a:gd name="T7" fmla="*/ 79 h 84"/>
                  <a:gd name="T8" fmla="*/ 2 w 113"/>
                  <a:gd name="T9" fmla="*/ 79 h 84"/>
                  <a:gd name="T10" fmla="*/ 0 w 113"/>
                  <a:gd name="T11" fmla="*/ 75 h 84"/>
                  <a:gd name="T12" fmla="*/ 0 w 113"/>
                  <a:gd name="T13" fmla="*/ 72 h 84"/>
                  <a:gd name="T14" fmla="*/ 2 w 113"/>
                  <a:gd name="T15" fmla="*/ 67 h 84"/>
                  <a:gd name="T16" fmla="*/ 5 w 113"/>
                  <a:gd name="T17" fmla="*/ 65 h 84"/>
                  <a:gd name="T18" fmla="*/ 96 w 113"/>
                  <a:gd name="T19" fmla="*/ 2 h 84"/>
                  <a:gd name="T20" fmla="*/ 96 w 113"/>
                  <a:gd name="T21" fmla="*/ 2 h 84"/>
                  <a:gd name="T22" fmla="*/ 101 w 113"/>
                  <a:gd name="T23" fmla="*/ 0 h 84"/>
                  <a:gd name="T24" fmla="*/ 104 w 113"/>
                  <a:gd name="T25" fmla="*/ 0 h 84"/>
                  <a:gd name="T26" fmla="*/ 108 w 113"/>
                  <a:gd name="T27" fmla="*/ 2 h 84"/>
                  <a:gd name="T28" fmla="*/ 111 w 113"/>
                  <a:gd name="T29" fmla="*/ 4 h 84"/>
                  <a:gd name="T30" fmla="*/ 111 w 113"/>
                  <a:gd name="T31" fmla="*/ 4 h 84"/>
                  <a:gd name="T32" fmla="*/ 113 w 113"/>
                  <a:gd name="T33" fmla="*/ 7 h 84"/>
                  <a:gd name="T34" fmla="*/ 113 w 113"/>
                  <a:gd name="T35" fmla="*/ 12 h 84"/>
                  <a:gd name="T36" fmla="*/ 111 w 113"/>
                  <a:gd name="T37" fmla="*/ 16 h 84"/>
                  <a:gd name="T38" fmla="*/ 108 w 113"/>
                  <a:gd name="T39" fmla="*/ 19 h 84"/>
                  <a:gd name="T40" fmla="*/ 17 w 113"/>
                  <a:gd name="T41" fmla="*/ 82 h 84"/>
                  <a:gd name="T42" fmla="*/ 17 w 113"/>
                  <a:gd name="T43" fmla="*/ 82 h 84"/>
                  <a:gd name="T44" fmla="*/ 11 w 113"/>
                  <a:gd name="T45" fmla="*/ 84 h 84"/>
                  <a:gd name="T46" fmla="*/ 11 w 113"/>
                  <a:gd name="T47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3" h="84">
                    <a:moveTo>
                      <a:pt x="11" y="84"/>
                    </a:moveTo>
                    <a:lnTo>
                      <a:pt x="11" y="84"/>
                    </a:lnTo>
                    <a:lnTo>
                      <a:pt x="5" y="82"/>
                    </a:lnTo>
                    <a:lnTo>
                      <a:pt x="2" y="79"/>
                    </a:lnTo>
                    <a:lnTo>
                      <a:pt x="2" y="79"/>
                    </a:lnTo>
                    <a:lnTo>
                      <a:pt x="0" y="75"/>
                    </a:lnTo>
                    <a:lnTo>
                      <a:pt x="0" y="72"/>
                    </a:lnTo>
                    <a:lnTo>
                      <a:pt x="2" y="67"/>
                    </a:lnTo>
                    <a:lnTo>
                      <a:pt x="5" y="65"/>
                    </a:lnTo>
                    <a:lnTo>
                      <a:pt x="96" y="2"/>
                    </a:lnTo>
                    <a:lnTo>
                      <a:pt x="96" y="2"/>
                    </a:lnTo>
                    <a:lnTo>
                      <a:pt x="101" y="0"/>
                    </a:lnTo>
                    <a:lnTo>
                      <a:pt x="104" y="0"/>
                    </a:lnTo>
                    <a:lnTo>
                      <a:pt x="108" y="2"/>
                    </a:lnTo>
                    <a:lnTo>
                      <a:pt x="111" y="4"/>
                    </a:lnTo>
                    <a:lnTo>
                      <a:pt x="111" y="4"/>
                    </a:lnTo>
                    <a:lnTo>
                      <a:pt x="113" y="7"/>
                    </a:lnTo>
                    <a:lnTo>
                      <a:pt x="113" y="12"/>
                    </a:lnTo>
                    <a:lnTo>
                      <a:pt x="111" y="16"/>
                    </a:lnTo>
                    <a:lnTo>
                      <a:pt x="108" y="19"/>
                    </a:lnTo>
                    <a:lnTo>
                      <a:pt x="17" y="82"/>
                    </a:lnTo>
                    <a:lnTo>
                      <a:pt x="17" y="82"/>
                    </a:lnTo>
                    <a:lnTo>
                      <a:pt x="11" y="84"/>
                    </a:lnTo>
                    <a:lnTo>
                      <a:pt x="11" y="84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4" name="Freeform 102"/>
              <p:cNvSpPr>
                <a:spLocks/>
              </p:cNvSpPr>
              <p:nvPr/>
            </p:nvSpPr>
            <p:spPr bwMode="auto">
              <a:xfrm>
                <a:off x="-6005513" y="11369675"/>
                <a:ext cx="249238" cy="31750"/>
              </a:xfrm>
              <a:custGeom>
                <a:avLst/>
                <a:gdLst>
                  <a:gd name="T0" fmla="*/ 147 w 157"/>
                  <a:gd name="T1" fmla="*/ 20 h 20"/>
                  <a:gd name="T2" fmla="*/ 11 w 157"/>
                  <a:gd name="T3" fmla="*/ 20 h 20"/>
                  <a:gd name="T4" fmla="*/ 11 w 157"/>
                  <a:gd name="T5" fmla="*/ 20 h 20"/>
                  <a:gd name="T6" fmla="*/ 7 w 157"/>
                  <a:gd name="T7" fmla="*/ 19 h 20"/>
                  <a:gd name="T8" fmla="*/ 4 w 157"/>
                  <a:gd name="T9" fmla="*/ 17 h 20"/>
                  <a:gd name="T10" fmla="*/ 2 w 157"/>
                  <a:gd name="T11" fmla="*/ 13 h 20"/>
                  <a:gd name="T12" fmla="*/ 0 w 157"/>
                  <a:gd name="T13" fmla="*/ 10 h 20"/>
                  <a:gd name="T14" fmla="*/ 0 w 157"/>
                  <a:gd name="T15" fmla="*/ 10 h 20"/>
                  <a:gd name="T16" fmla="*/ 2 w 157"/>
                  <a:gd name="T17" fmla="*/ 7 h 20"/>
                  <a:gd name="T18" fmla="*/ 4 w 157"/>
                  <a:gd name="T19" fmla="*/ 3 h 20"/>
                  <a:gd name="T20" fmla="*/ 7 w 157"/>
                  <a:gd name="T21" fmla="*/ 0 h 20"/>
                  <a:gd name="T22" fmla="*/ 11 w 157"/>
                  <a:gd name="T23" fmla="*/ 0 h 20"/>
                  <a:gd name="T24" fmla="*/ 147 w 157"/>
                  <a:gd name="T25" fmla="*/ 0 h 20"/>
                  <a:gd name="T26" fmla="*/ 147 w 157"/>
                  <a:gd name="T27" fmla="*/ 0 h 20"/>
                  <a:gd name="T28" fmla="*/ 150 w 157"/>
                  <a:gd name="T29" fmla="*/ 0 h 20"/>
                  <a:gd name="T30" fmla="*/ 154 w 157"/>
                  <a:gd name="T31" fmla="*/ 3 h 20"/>
                  <a:gd name="T32" fmla="*/ 156 w 157"/>
                  <a:gd name="T33" fmla="*/ 7 h 20"/>
                  <a:gd name="T34" fmla="*/ 157 w 157"/>
                  <a:gd name="T35" fmla="*/ 10 h 20"/>
                  <a:gd name="T36" fmla="*/ 157 w 157"/>
                  <a:gd name="T37" fmla="*/ 10 h 20"/>
                  <a:gd name="T38" fmla="*/ 156 w 157"/>
                  <a:gd name="T39" fmla="*/ 13 h 20"/>
                  <a:gd name="T40" fmla="*/ 154 w 157"/>
                  <a:gd name="T41" fmla="*/ 17 h 20"/>
                  <a:gd name="T42" fmla="*/ 150 w 157"/>
                  <a:gd name="T43" fmla="*/ 19 h 20"/>
                  <a:gd name="T44" fmla="*/ 147 w 157"/>
                  <a:gd name="T45" fmla="*/ 20 h 20"/>
                  <a:gd name="T46" fmla="*/ 147 w 157"/>
                  <a:gd name="T4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7" h="20">
                    <a:moveTo>
                      <a:pt x="147" y="20"/>
                    </a:moveTo>
                    <a:lnTo>
                      <a:pt x="11" y="20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7"/>
                    </a:lnTo>
                    <a:lnTo>
                      <a:pt x="4" y="3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47" y="0"/>
                    </a:lnTo>
                    <a:lnTo>
                      <a:pt x="147" y="0"/>
                    </a:lnTo>
                    <a:lnTo>
                      <a:pt x="150" y="0"/>
                    </a:lnTo>
                    <a:lnTo>
                      <a:pt x="154" y="3"/>
                    </a:lnTo>
                    <a:lnTo>
                      <a:pt x="156" y="7"/>
                    </a:lnTo>
                    <a:lnTo>
                      <a:pt x="157" y="10"/>
                    </a:lnTo>
                    <a:lnTo>
                      <a:pt x="157" y="10"/>
                    </a:lnTo>
                    <a:lnTo>
                      <a:pt x="156" y="13"/>
                    </a:lnTo>
                    <a:lnTo>
                      <a:pt x="154" y="17"/>
                    </a:lnTo>
                    <a:lnTo>
                      <a:pt x="150" y="19"/>
                    </a:lnTo>
                    <a:lnTo>
                      <a:pt x="147" y="20"/>
                    </a:lnTo>
                    <a:lnTo>
                      <a:pt x="147" y="20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5" name="Freeform 103"/>
              <p:cNvSpPr>
                <a:spLocks/>
              </p:cNvSpPr>
              <p:nvPr/>
            </p:nvSpPr>
            <p:spPr bwMode="auto">
              <a:xfrm>
                <a:off x="-5978526" y="11261725"/>
                <a:ext cx="206375" cy="131763"/>
              </a:xfrm>
              <a:custGeom>
                <a:avLst/>
                <a:gdLst>
                  <a:gd name="T0" fmla="*/ 120 w 130"/>
                  <a:gd name="T1" fmla="*/ 83 h 83"/>
                  <a:gd name="T2" fmla="*/ 120 w 130"/>
                  <a:gd name="T3" fmla="*/ 83 h 83"/>
                  <a:gd name="T4" fmla="*/ 115 w 130"/>
                  <a:gd name="T5" fmla="*/ 81 h 83"/>
                  <a:gd name="T6" fmla="*/ 6 w 130"/>
                  <a:gd name="T7" fmla="*/ 18 h 83"/>
                  <a:gd name="T8" fmla="*/ 6 w 130"/>
                  <a:gd name="T9" fmla="*/ 18 h 83"/>
                  <a:gd name="T10" fmla="*/ 2 w 130"/>
                  <a:gd name="T11" fmla="*/ 15 h 83"/>
                  <a:gd name="T12" fmla="*/ 0 w 130"/>
                  <a:gd name="T13" fmla="*/ 12 h 83"/>
                  <a:gd name="T14" fmla="*/ 0 w 130"/>
                  <a:gd name="T15" fmla="*/ 8 h 83"/>
                  <a:gd name="T16" fmla="*/ 2 w 130"/>
                  <a:gd name="T17" fmla="*/ 5 h 83"/>
                  <a:gd name="T18" fmla="*/ 2 w 130"/>
                  <a:gd name="T19" fmla="*/ 5 h 83"/>
                  <a:gd name="T20" fmla="*/ 4 w 130"/>
                  <a:gd name="T21" fmla="*/ 1 h 83"/>
                  <a:gd name="T22" fmla="*/ 7 w 130"/>
                  <a:gd name="T23" fmla="*/ 0 h 83"/>
                  <a:gd name="T24" fmla="*/ 12 w 130"/>
                  <a:gd name="T25" fmla="*/ 0 h 83"/>
                  <a:gd name="T26" fmla="*/ 16 w 130"/>
                  <a:gd name="T27" fmla="*/ 0 h 83"/>
                  <a:gd name="T28" fmla="*/ 125 w 130"/>
                  <a:gd name="T29" fmla="*/ 64 h 83"/>
                  <a:gd name="T30" fmla="*/ 125 w 130"/>
                  <a:gd name="T31" fmla="*/ 64 h 83"/>
                  <a:gd name="T32" fmla="*/ 128 w 130"/>
                  <a:gd name="T33" fmla="*/ 68 h 83"/>
                  <a:gd name="T34" fmla="*/ 130 w 130"/>
                  <a:gd name="T35" fmla="*/ 71 h 83"/>
                  <a:gd name="T36" fmla="*/ 130 w 130"/>
                  <a:gd name="T37" fmla="*/ 75 h 83"/>
                  <a:gd name="T38" fmla="*/ 128 w 130"/>
                  <a:gd name="T39" fmla="*/ 78 h 83"/>
                  <a:gd name="T40" fmla="*/ 128 w 130"/>
                  <a:gd name="T41" fmla="*/ 78 h 83"/>
                  <a:gd name="T42" fmla="*/ 125 w 130"/>
                  <a:gd name="T43" fmla="*/ 81 h 83"/>
                  <a:gd name="T44" fmla="*/ 120 w 130"/>
                  <a:gd name="T45" fmla="*/ 83 h 83"/>
                  <a:gd name="T46" fmla="*/ 120 w 130"/>
                  <a:gd name="T4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83">
                    <a:moveTo>
                      <a:pt x="120" y="83"/>
                    </a:moveTo>
                    <a:lnTo>
                      <a:pt x="120" y="83"/>
                    </a:lnTo>
                    <a:lnTo>
                      <a:pt x="115" y="81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2" y="15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4" y="1"/>
                    </a:lnTo>
                    <a:lnTo>
                      <a:pt x="7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25" y="64"/>
                    </a:lnTo>
                    <a:lnTo>
                      <a:pt x="125" y="64"/>
                    </a:lnTo>
                    <a:lnTo>
                      <a:pt x="128" y="68"/>
                    </a:lnTo>
                    <a:lnTo>
                      <a:pt x="130" y="71"/>
                    </a:lnTo>
                    <a:lnTo>
                      <a:pt x="130" y="75"/>
                    </a:lnTo>
                    <a:lnTo>
                      <a:pt x="128" y="78"/>
                    </a:lnTo>
                    <a:lnTo>
                      <a:pt x="128" y="78"/>
                    </a:lnTo>
                    <a:lnTo>
                      <a:pt x="125" y="81"/>
                    </a:lnTo>
                    <a:lnTo>
                      <a:pt x="120" y="83"/>
                    </a:lnTo>
                    <a:lnTo>
                      <a:pt x="120" y="83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Freeform 104"/>
              <p:cNvSpPr>
                <a:spLocks/>
              </p:cNvSpPr>
              <p:nvPr/>
            </p:nvSpPr>
            <p:spPr bwMode="auto">
              <a:xfrm>
                <a:off x="-5988051" y="11261725"/>
                <a:ext cx="203200" cy="131763"/>
              </a:xfrm>
              <a:custGeom>
                <a:avLst/>
                <a:gdLst>
                  <a:gd name="T0" fmla="*/ 10 w 128"/>
                  <a:gd name="T1" fmla="*/ 83 h 83"/>
                  <a:gd name="T2" fmla="*/ 10 w 128"/>
                  <a:gd name="T3" fmla="*/ 83 h 83"/>
                  <a:gd name="T4" fmla="*/ 5 w 128"/>
                  <a:gd name="T5" fmla="*/ 81 h 83"/>
                  <a:gd name="T6" fmla="*/ 0 w 128"/>
                  <a:gd name="T7" fmla="*/ 78 h 83"/>
                  <a:gd name="T8" fmla="*/ 0 w 128"/>
                  <a:gd name="T9" fmla="*/ 78 h 83"/>
                  <a:gd name="T10" fmla="*/ 0 w 128"/>
                  <a:gd name="T11" fmla="*/ 75 h 83"/>
                  <a:gd name="T12" fmla="*/ 0 w 128"/>
                  <a:gd name="T13" fmla="*/ 71 h 83"/>
                  <a:gd name="T14" fmla="*/ 1 w 128"/>
                  <a:gd name="T15" fmla="*/ 68 h 83"/>
                  <a:gd name="T16" fmla="*/ 5 w 128"/>
                  <a:gd name="T17" fmla="*/ 64 h 83"/>
                  <a:gd name="T18" fmla="*/ 112 w 128"/>
                  <a:gd name="T19" fmla="*/ 0 h 83"/>
                  <a:gd name="T20" fmla="*/ 112 w 128"/>
                  <a:gd name="T21" fmla="*/ 0 h 83"/>
                  <a:gd name="T22" fmla="*/ 117 w 128"/>
                  <a:gd name="T23" fmla="*/ 0 h 83"/>
                  <a:gd name="T24" fmla="*/ 121 w 128"/>
                  <a:gd name="T25" fmla="*/ 0 h 83"/>
                  <a:gd name="T26" fmla="*/ 124 w 128"/>
                  <a:gd name="T27" fmla="*/ 1 h 83"/>
                  <a:gd name="T28" fmla="*/ 128 w 128"/>
                  <a:gd name="T29" fmla="*/ 5 h 83"/>
                  <a:gd name="T30" fmla="*/ 128 w 128"/>
                  <a:gd name="T31" fmla="*/ 5 h 83"/>
                  <a:gd name="T32" fmla="*/ 128 w 128"/>
                  <a:gd name="T33" fmla="*/ 8 h 83"/>
                  <a:gd name="T34" fmla="*/ 128 w 128"/>
                  <a:gd name="T35" fmla="*/ 12 h 83"/>
                  <a:gd name="T36" fmla="*/ 126 w 128"/>
                  <a:gd name="T37" fmla="*/ 15 h 83"/>
                  <a:gd name="T38" fmla="*/ 124 w 128"/>
                  <a:gd name="T39" fmla="*/ 18 h 83"/>
                  <a:gd name="T40" fmla="*/ 15 w 128"/>
                  <a:gd name="T41" fmla="*/ 81 h 83"/>
                  <a:gd name="T42" fmla="*/ 15 w 128"/>
                  <a:gd name="T43" fmla="*/ 81 h 83"/>
                  <a:gd name="T44" fmla="*/ 10 w 128"/>
                  <a:gd name="T45" fmla="*/ 83 h 83"/>
                  <a:gd name="T46" fmla="*/ 10 w 128"/>
                  <a:gd name="T4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8" h="83">
                    <a:moveTo>
                      <a:pt x="10" y="83"/>
                    </a:moveTo>
                    <a:lnTo>
                      <a:pt x="10" y="83"/>
                    </a:lnTo>
                    <a:lnTo>
                      <a:pt x="5" y="8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75"/>
                    </a:lnTo>
                    <a:lnTo>
                      <a:pt x="0" y="71"/>
                    </a:lnTo>
                    <a:lnTo>
                      <a:pt x="1" y="68"/>
                    </a:lnTo>
                    <a:lnTo>
                      <a:pt x="5" y="64"/>
                    </a:lnTo>
                    <a:lnTo>
                      <a:pt x="112" y="0"/>
                    </a:lnTo>
                    <a:lnTo>
                      <a:pt x="112" y="0"/>
                    </a:lnTo>
                    <a:lnTo>
                      <a:pt x="117" y="0"/>
                    </a:lnTo>
                    <a:lnTo>
                      <a:pt x="121" y="0"/>
                    </a:lnTo>
                    <a:lnTo>
                      <a:pt x="124" y="1"/>
                    </a:lnTo>
                    <a:lnTo>
                      <a:pt x="128" y="5"/>
                    </a:lnTo>
                    <a:lnTo>
                      <a:pt x="128" y="5"/>
                    </a:lnTo>
                    <a:lnTo>
                      <a:pt x="128" y="8"/>
                    </a:lnTo>
                    <a:lnTo>
                      <a:pt x="128" y="12"/>
                    </a:lnTo>
                    <a:lnTo>
                      <a:pt x="126" y="15"/>
                    </a:lnTo>
                    <a:lnTo>
                      <a:pt x="124" y="18"/>
                    </a:lnTo>
                    <a:lnTo>
                      <a:pt x="15" y="81"/>
                    </a:lnTo>
                    <a:lnTo>
                      <a:pt x="15" y="81"/>
                    </a:lnTo>
                    <a:lnTo>
                      <a:pt x="10" y="83"/>
                    </a:lnTo>
                    <a:lnTo>
                      <a:pt x="10" y="83"/>
                    </a:lnTo>
                    <a:close/>
                  </a:path>
                </a:pathLst>
              </a:custGeom>
              <a:solidFill>
                <a:srgbClr val="C6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7" name="Freeform 105"/>
              <p:cNvSpPr>
                <a:spLocks/>
              </p:cNvSpPr>
              <p:nvPr/>
            </p:nvSpPr>
            <p:spPr bwMode="auto">
              <a:xfrm>
                <a:off x="-6034088" y="10977563"/>
                <a:ext cx="138113" cy="503238"/>
              </a:xfrm>
              <a:custGeom>
                <a:avLst/>
                <a:gdLst>
                  <a:gd name="T0" fmla="*/ 12 w 87"/>
                  <a:gd name="T1" fmla="*/ 317 h 317"/>
                  <a:gd name="T2" fmla="*/ 12 w 87"/>
                  <a:gd name="T3" fmla="*/ 317 h 317"/>
                  <a:gd name="T4" fmla="*/ 8 w 87"/>
                  <a:gd name="T5" fmla="*/ 317 h 317"/>
                  <a:gd name="T6" fmla="*/ 8 w 87"/>
                  <a:gd name="T7" fmla="*/ 317 h 317"/>
                  <a:gd name="T8" fmla="*/ 5 w 87"/>
                  <a:gd name="T9" fmla="*/ 315 h 317"/>
                  <a:gd name="T10" fmla="*/ 1 w 87"/>
                  <a:gd name="T11" fmla="*/ 312 h 317"/>
                  <a:gd name="T12" fmla="*/ 0 w 87"/>
                  <a:gd name="T13" fmla="*/ 308 h 317"/>
                  <a:gd name="T14" fmla="*/ 0 w 87"/>
                  <a:gd name="T15" fmla="*/ 303 h 317"/>
                  <a:gd name="T16" fmla="*/ 64 w 87"/>
                  <a:gd name="T17" fmla="*/ 8 h 317"/>
                  <a:gd name="T18" fmla="*/ 64 w 87"/>
                  <a:gd name="T19" fmla="*/ 8 h 317"/>
                  <a:gd name="T20" fmla="*/ 66 w 87"/>
                  <a:gd name="T21" fmla="*/ 5 h 317"/>
                  <a:gd name="T22" fmla="*/ 70 w 87"/>
                  <a:gd name="T23" fmla="*/ 1 h 317"/>
                  <a:gd name="T24" fmla="*/ 73 w 87"/>
                  <a:gd name="T25" fmla="*/ 0 h 317"/>
                  <a:gd name="T26" fmla="*/ 78 w 87"/>
                  <a:gd name="T27" fmla="*/ 0 h 317"/>
                  <a:gd name="T28" fmla="*/ 78 w 87"/>
                  <a:gd name="T29" fmla="*/ 0 h 317"/>
                  <a:gd name="T30" fmla="*/ 82 w 87"/>
                  <a:gd name="T31" fmla="*/ 1 h 317"/>
                  <a:gd name="T32" fmla="*/ 85 w 87"/>
                  <a:gd name="T33" fmla="*/ 5 h 317"/>
                  <a:gd name="T34" fmla="*/ 87 w 87"/>
                  <a:gd name="T35" fmla="*/ 8 h 317"/>
                  <a:gd name="T36" fmla="*/ 87 w 87"/>
                  <a:gd name="T37" fmla="*/ 13 h 317"/>
                  <a:gd name="T38" fmla="*/ 22 w 87"/>
                  <a:gd name="T39" fmla="*/ 308 h 317"/>
                  <a:gd name="T40" fmla="*/ 22 w 87"/>
                  <a:gd name="T41" fmla="*/ 308 h 317"/>
                  <a:gd name="T42" fmla="*/ 20 w 87"/>
                  <a:gd name="T43" fmla="*/ 312 h 317"/>
                  <a:gd name="T44" fmla="*/ 18 w 87"/>
                  <a:gd name="T45" fmla="*/ 315 h 317"/>
                  <a:gd name="T46" fmla="*/ 15 w 87"/>
                  <a:gd name="T47" fmla="*/ 317 h 317"/>
                  <a:gd name="T48" fmla="*/ 12 w 87"/>
                  <a:gd name="T49" fmla="*/ 317 h 317"/>
                  <a:gd name="T50" fmla="*/ 12 w 87"/>
                  <a:gd name="T51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7" h="317">
                    <a:moveTo>
                      <a:pt x="12" y="317"/>
                    </a:moveTo>
                    <a:lnTo>
                      <a:pt x="12" y="317"/>
                    </a:lnTo>
                    <a:lnTo>
                      <a:pt x="8" y="317"/>
                    </a:lnTo>
                    <a:lnTo>
                      <a:pt x="8" y="317"/>
                    </a:lnTo>
                    <a:lnTo>
                      <a:pt x="5" y="315"/>
                    </a:lnTo>
                    <a:lnTo>
                      <a:pt x="1" y="312"/>
                    </a:lnTo>
                    <a:lnTo>
                      <a:pt x="0" y="308"/>
                    </a:lnTo>
                    <a:lnTo>
                      <a:pt x="0" y="303"/>
                    </a:lnTo>
                    <a:lnTo>
                      <a:pt x="64" y="8"/>
                    </a:lnTo>
                    <a:lnTo>
                      <a:pt x="64" y="8"/>
                    </a:lnTo>
                    <a:lnTo>
                      <a:pt x="66" y="5"/>
                    </a:lnTo>
                    <a:lnTo>
                      <a:pt x="70" y="1"/>
                    </a:lnTo>
                    <a:lnTo>
                      <a:pt x="73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82" y="1"/>
                    </a:lnTo>
                    <a:lnTo>
                      <a:pt x="85" y="5"/>
                    </a:lnTo>
                    <a:lnTo>
                      <a:pt x="87" y="8"/>
                    </a:lnTo>
                    <a:lnTo>
                      <a:pt x="87" y="13"/>
                    </a:lnTo>
                    <a:lnTo>
                      <a:pt x="22" y="308"/>
                    </a:lnTo>
                    <a:lnTo>
                      <a:pt x="22" y="308"/>
                    </a:lnTo>
                    <a:lnTo>
                      <a:pt x="20" y="312"/>
                    </a:lnTo>
                    <a:lnTo>
                      <a:pt x="18" y="315"/>
                    </a:lnTo>
                    <a:lnTo>
                      <a:pt x="15" y="317"/>
                    </a:lnTo>
                    <a:lnTo>
                      <a:pt x="12" y="317"/>
                    </a:lnTo>
                    <a:lnTo>
                      <a:pt x="12" y="317"/>
                    </a:lnTo>
                    <a:close/>
                  </a:path>
                </a:pathLst>
              </a:custGeom>
              <a:solidFill>
                <a:srgbClr val="9B9B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8" name="Freeform 106"/>
              <p:cNvSpPr>
                <a:spLocks/>
              </p:cNvSpPr>
              <p:nvPr/>
            </p:nvSpPr>
            <p:spPr bwMode="auto">
              <a:xfrm>
                <a:off x="-5995988" y="11025188"/>
                <a:ext cx="42863" cy="34925"/>
              </a:xfrm>
              <a:custGeom>
                <a:avLst/>
                <a:gdLst>
                  <a:gd name="T0" fmla="*/ 27 w 27"/>
                  <a:gd name="T1" fmla="*/ 12 h 22"/>
                  <a:gd name="T2" fmla="*/ 27 w 27"/>
                  <a:gd name="T3" fmla="*/ 12 h 22"/>
                  <a:gd name="T4" fmla="*/ 25 w 27"/>
                  <a:gd name="T5" fmla="*/ 16 h 22"/>
                  <a:gd name="T6" fmla="*/ 23 w 27"/>
                  <a:gd name="T7" fmla="*/ 19 h 22"/>
                  <a:gd name="T8" fmla="*/ 20 w 27"/>
                  <a:gd name="T9" fmla="*/ 21 h 22"/>
                  <a:gd name="T10" fmla="*/ 15 w 27"/>
                  <a:gd name="T11" fmla="*/ 22 h 22"/>
                  <a:gd name="T12" fmla="*/ 10 w 27"/>
                  <a:gd name="T13" fmla="*/ 22 h 22"/>
                  <a:gd name="T14" fmla="*/ 10 w 27"/>
                  <a:gd name="T15" fmla="*/ 22 h 22"/>
                  <a:gd name="T16" fmla="*/ 6 w 27"/>
                  <a:gd name="T17" fmla="*/ 21 h 22"/>
                  <a:gd name="T18" fmla="*/ 3 w 27"/>
                  <a:gd name="T19" fmla="*/ 19 h 22"/>
                  <a:gd name="T20" fmla="*/ 0 w 27"/>
                  <a:gd name="T21" fmla="*/ 16 h 22"/>
                  <a:gd name="T22" fmla="*/ 0 w 27"/>
                  <a:gd name="T23" fmla="*/ 12 h 22"/>
                  <a:gd name="T24" fmla="*/ 0 w 27"/>
                  <a:gd name="T25" fmla="*/ 12 h 22"/>
                  <a:gd name="T26" fmla="*/ 0 w 27"/>
                  <a:gd name="T27" fmla="*/ 12 h 22"/>
                  <a:gd name="T28" fmla="*/ 0 w 27"/>
                  <a:gd name="T29" fmla="*/ 7 h 22"/>
                  <a:gd name="T30" fmla="*/ 3 w 27"/>
                  <a:gd name="T31" fmla="*/ 4 h 22"/>
                  <a:gd name="T32" fmla="*/ 6 w 27"/>
                  <a:gd name="T33" fmla="*/ 2 h 22"/>
                  <a:gd name="T34" fmla="*/ 10 w 27"/>
                  <a:gd name="T35" fmla="*/ 0 h 22"/>
                  <a:gd name="T36" fmla="*/ 15 w 27"/>
                  <a:gd name="T37" fmla="*/ 0 h 22"/>
                  <a:gd name="T38" fmla="*/ 15 w 27"/>
                  <a:gd name="T39" fmla="*/ 0 h 22"/>
                  <a:gd name="T40" fmla="*/ 20 w 27"/>
                  <a:gd name="T41" fmla="*/ 2 h 22"/>
                  <a:gd name="T42" fmla="*/ 23 w 27"/>
                  <a:gd name="T43" fmla="*/ 4 h 22"/>
                  <a:gd name="T44" fmla="*/ 25 w 27"/>
                  <a:gd name="T45" fmla="*/ 7 h 22"/>
                  <a:gd name="T46" fmla="*/ 27 w 27"/>
                  <a:gd name="T47" fmla="*/ 12 h 22"/>
                  <a:gd name="T48" fmla="*/ 27 w 27"/>
                  <a:gd name="T49" fmla="*/ 1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7" h="22">
                    <a:moveTo>
                      <a:pt x="27" y="12"/>
                    </a:moveTo>
                    <a:lnTo>
                      <a:pt x="27" y="12"/>
                    </a:lnTo>
                    <a:lnTo>
                      <a:pt x="25" y="16"/>
                    </a:lnTo>
                    <a:lnTo>
                      <a:pt x="23" y="19"/>
                    </a:lnTo>
                    <a:lnTo>
                      <a:pt x="20" y="21"/>
                    </a:lnTo>
                    <a:lnTo>
                      <a:pt x="15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6" y="21"/>
                    </a:lnTo>
                    <a:lnTo>
                      <a:pt x="3" y="19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3" y="4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20" y="2"/>
                    </a:lnTo>
                    <a:lnTo>
                      <a:pt x="23" y="4"/>
                    </a:lnTo>
                    <a:lnTo>
                      <a:pt x="25" y="7"/>
                    </a:lnTo>
                    <a:lnTo>
                      <a:pt x="27" y="12"/>
                    </a:lnTo>
                    <a:lnTo>
                      <a:pt x="27" y="12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9" name="Freeform 107"/>
              <p:cNvSpPr>
                <a:spLocks/>
              </p:cNvSpPr>
              <p:nvPr/>
            </p:nvSpPr>
            <p:spPr bwMode="auto">
              <a:xfrm>
                <a:off x="-5813426" y="11025188"/>
                <a:ext cx="44450" cy="34925"/>
              </a:xfrm>
              <a:custGeom>
                <a:avLst/>
                <a:gdLst>
                  <a:gd name="T0" fmla="*/ 28 w 28"/>
                  <a:gd name="T1" fmla="*/ 12 h 22"/>
                  <a:gd name="T2" fmla="*/ 28 w 28"/>
                  <a:gd name="T3" fmla="*/ 12 h 22"/>
                  <a:gd name="T4" fmla="*/ 26 w 28"/>
                  <a:gd name="T5" fmla="*/ 16 h 22"/>
                  <a:gd name="T6" fmla="*/ 24 w 28"/>
                  <a:gd name="T7" fmla="*/ 19 h 22"/>
                  <a:gd name="T8" fmla="*/ 21 w 28"/>
                  <a:gd name="T9" fmla="*/ 21 h 22"/>
                  <a:gd name="T10" fmla="*/ 16 w 28"/>
                  <a:gd name="T11" fmla="*/ 22 h 22"/>
                  <a:gd name="T12" fmla="*/ 11 w 28"/>
                  <a:gd name="T13" fmla="*/ 22 h 22"/>
                  <a:gd name="T14" fmla="*/ 11 w 28"/>
                  <a:gd name="T15" fmla="*/ 22 h 22"/>
                  <a:gd name="T16" fmla="*/ 7 w 28"/>
                  <a:gd name="T17" fmla="*/ 21 h 22"/>
                  <a:gd name="T18" fmla="*/ 4 w 28"/>
                  <a:gd name="T19" fmla="*/ 19 h 22"/>
                  <a:gd name="T20" fmla="*/ 0 w 28"/>
                  <a:gd name="T21" fmla="*/ 16 h 22"/>
                  <a:gd name="T22" fmla="*/ 0 w 28"/>
                  <a:gd name="T23" fmla="*/ 12 h 22"/>
                  <a:gd name="T24" fmla="*/ 0 w 28"/>
                  <a:gd name="T25" fmla="*/ 12 h 22"/>
                  <a:gd name="T26" fmla="*/ 0 w 28"/>
                  <a:gd name="T27" fmla="*/ 12 h 22"/>
                  <a:gd name="T28" fmla="*/ 0 w 28"/>
                  <a:gd name="T29" fmla="*/ 7 h 22"/>
                  <a:gd name="T30" fmla="*/ 4 w 28"/>
                  <a:gd name="T31" fmla="*/ 4 h 22"/>
                  <a:gd name="T32" fmla="*/ 7 w 28"/>
                  <a:gd name="T33" fmla="*/ 2 h 22"/>
                  <a:gd name="T34" fmla="*/ 11 w 28"/>
                  <a:gd name="T35" fmla="*/ 0 h 22"/>
                  <a:gd name="T36" fmla="*/ 16 w 28"/>
                  <a:gd name="T37" fmla="*/ 0 h 22"/>
                  <a:gd name="T38" fmla="*/ 16 w 28"/>
                  <a:gd name="T39" fmla="*/ 0 h 22"/>
                  <a:gd name="T40" fmla="*/ 21 w 28"/>
                  <a:gd name="T41" fmla="*/ 2 h 22"/>
                  <a:gd name="T42" fmla="*/ 24 w 28"/>
                  <a:gd name="T43" fmla="*/ 4 h 22"/>
                  <a:gd name="T44" fmla="*/ 26 w 28"/>
                  <a:gd name="T45" fmla="*/ 7 h 22"/>
                  <a:gd name="T46" fmla="*/ 28 w 28"/>
                  <a:gd name="T47" fmla="*/ 12 h 22"/>
                  <a:gd name="T48" fmla="*/ 28 w 28"/>
                  <a:gd name="T49" fmla="*/ 1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8" h="22">
                    <a:moveTo>
                      <a:pt x="28" y="12"/>
                    </a:moveTo>
                    <a:lnTo>
                      <a:pt x="28" y="12"/>
                    </a:lnTo>
                    <a:lnTo>
                      <a:pt x="26" y="16"/>
                    </a:lnTo>
                    <a:lnTo>
                      <a:pt x="24" y="19"/>
                    </a:lnTo>
                    <a:lnTo>
                      <a:pt x="21" y="21"/>
                    </a:lnTo>
                    <a:lnTo>
                      <a:pt x="16" y="22"/>
                    </a:lnTo>
                    <a:lnTo>
                      <a:pt x="11" y="22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4" y="19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11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1" y="2"/>
                    </a:lnTo>
                    <a:lnTo>
                      <a:pt x="24" y="4"/>
                    </a:lnTo>
                    <a:lnTo>
                      <a:pt x="26" y="7"/>
                    </a:lnTo>
                    <a:lnTo>
                      <a:pt x="28" y="12"/>
                    </a:lnTo>
                    <a:lnTo>
                      <a:pt x="28" y="12"/>
                    </a:lnTo>
                    <a:close/>
                  </a:path>
                </a:pathLst>
              </a:cu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" name="Freeform 108"/>
              <p:cNvSpPr>
                <a:spLocks/>
              </p:cNvSpPr>
              <p:nvPr/>
            </p:nvSpPr>
            <p:spPr bwMode="auto">
              <a:xfrm>
                <a:off x="-5872163" y="10977563"/>
                <a:ext cx="138113" cy="503238"/>
              </a:xfrm>
              <a:custGeom>
                <a:avLst/>
                <a:gdLst>
                  <a:gd name="T0" fmla="*/ 75 w 87"/>
                  <a:gd name="T1" fmla="*/ 317 h 317"/>
                  <a:gd name="T2" fmla="*/ 75 w 87"/>
                  <a:gd name="T3" fmla="*/ 317 h 317"/>
                  <a:gd name="T4" fmla="*/ 72 w 87"/>
                  <a:gd name="T5" fmla="*/ 317 h 317"/>
                  <a:gd name="T6" fmla="*/ 68 w 87"/>
                  <a:gd name="T7" fmla="*/ 315 h 317"/>
                  <a:gd name="T8" fmla="*/ 66 w 87"/>
                  <a:gd name="T9" fmla="*/ 312 h 317"/>
                  <a:gd name="T10" fmla="*/ 65 w 87"/>
                  <a:gd name="T11" fmla="*/ 308 h 317"/>
                  <a:gd name="T12" fmla="*/ 0 w 87"/>
                  <a:gd name="T13" fmla="*/ 13 h 317"/>
                  <a:gd name="T14" fmla="*/ 0 w 87"/>
                  <a:gd name="T15" fmla="*/ 13 h 317"/>
                  <a:gd name="T16" fmla="*/ 0 w 87"/>
                  <a:gd name="T17" fmla="*/ 8 h 317"/>
                  <a:gd name="T18" fmla="*/ 2 w 87"/>
                  <a:gd name="T19" fmla="*/ 5 h 317"/>
                  <a:gd name="T20" fmla="*/ 3 w 87"/>
                  <a:gd name="T21" fmla="*/ 1 h 317"/>
                  <a:gd name="T22" fmla="*/ 8 w 87"/>
                  <a:gd name="T23" fmla="*/ 0 h 317"/>
                  <a:gd name="T24" fmla="*/ 8 w 87"/>
                  <a:gd name="T25" fmla="*/ 0 h 317"/>
                  <a:gd name="T26" fmla="*/ 12 w 87"/>
                  <a:gd name="T27" fmla="*/ 0 h 317"/>
                  <a:gd name="T28" fmla="*/ 17 w 87"/>
                  <a:gd name="T29" fmla="*/ 1 h 317"/>
                  <a:gd name="T30" fmla="*/ 19 w 87"/>
                  <a:gd name="T31" fmla="*/ 5 h 317"/>
                  <a:gd name="T32" fmla="*/ 20 w 87"/>
                  <a:gd name="T33" fmla="*/ 8 h 317"/>
                  <a:gd name="T34" fmla="*/ 85 w 87"/>
                  <a:gd name="T35" fmla="*/ 303 h 317"/>
                  <a:gd name="T36" fmla="*/ 85 w 87"/>
                  <a:gd name="T37" fmla="*/ 303 h 317"/>
                  <a:gd name="T38" fmla="*/ 87 w 87"/>
                  <a:gd name="T39" fmla="*/ 308 h 317"/>
                  <a:gd name="T40" fmla="*/ 85 w 87"/>
                  <a:gd name="T41" fmla="*/ 312 h 317"/>
                  <a:gd name="T42" fmla="*/ 82 w 87"/>
                  <a:gd name="T43" fmla="*/ 315 h 317"/>
                  <a:gd name="T44" fmla="*/ 78 w 87"/>
                  <a:gd name="T45" fmla="*/ 317 h 317"/>
                  <a:gd name="T46" fmla="*/ 78 w 87"/>
                  <a:gd name="T47" fmla="*/ 317 h 317"/>
                  <a:gd name="T48" fmla="*/ 75 w 87"/>
                  <a:gd name="T49" fmla="*/ 317 h 317"/>
                  <a:gd name="T50" fmla="*/ 75 w 87"/>
                  <a:gd name="T51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7" h="317">
                    <a:moveTo>
                      <a:pt x="75" y="317"/>
                    </a:moveTo>
                    <a:lnTo>
                      <a:pt x="75" y="317"/>
                    </a:lnTo>
                    <a:lnTo>
                      <a:pt x="72" y="317"/>
                    </a:lnTo>
                    <a:lnTo>
                      <a:pt x="68" y="315"/>
                    </a:lnTo>
                    <a:lnTo>
                      <a:pt x="66" y="312"/>
                    </a:lnTo>
                    <a:lnTo>
                      <a:pt x="65" y="308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8"/>
                    </a:lnTo>
                    <a:lnTo>
                      <a:pt x="2" y="5"/>
                    </a:lnTo>
                    <a:lnTo>
                      <a:pt x="3" y="1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9" y="5"/>
                    </a:lnTo>
                    <a:lnTo>
                      <a:pt x="20" y="8"/>
                    </a:lnTo>
                    <a:lnTo>
                      <a:pt x="85" y="303"/>
                    </a:lnTo>
                    <a:lnTo>
                      <a:pt x="85" y="303"/>
                    </a:lnTo>
                    <a:lnTo>
                      <a:pt x="87" y="308"/>
                    </a:lnTo>
                    <a:lnTo>
                      <a:pt x="85" y="312"/>
                    </a:lnTo>
                    <a:lnTo>
                      <a:pt x="82" y="315"/>
                    </a:lnTo>
                    <a:lnTo>
                      <a:pt x="78" y="317"/>
                    </a:lnTo>
                    <a:lnTo>
                      <a:pt x="78" y="317"/>
                    </a:lnTo>
                    <a:lnTo>
                      <a:pt x="75" y="317"/>
                    </a:lnTo>
                    <a:lnTo>
                      <a:pt x="75" y="317"/>
                    </a:lnTo>
                    <a:close/>
                  </a:path>
                </a:pathLst>
              </a:custGeom>
              <a:solidFill>
                <a:srgbClr val="9B9B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" name="Freeform 109"/>
              <p:cNvSpPr>
                <a:spLocks/>
              </p:cNvSpPr>
              <p:nvPr/>
            </p:nvSpPr>
            <p:spPr bwMode="auto">
              <a:xfrm>
                <a:off x="-6024563" y="11039475"/>
                <a:ext cx="274638" cy="34925"/>
              </a:xfrm>
              <a:custGeom>
                <a:avLst/>
                <a:gdLst>
                  <a:gd name="T0" fmla="*/ 162 w 173"/>
                  <a:gd name="T1" fmla="*/ 22 h 22"/>
                  <a:gd name="T2" fmla="*/ 12 w 173"/>
                  <a:gd name="T3" fmla="*/ 22 h 22"/>
                  <a:gd name="T4" fmla="*/ 12 w 173"/>
                  <a:gd name="T5" fmla="*/ 22 h 22"/>
                  <a:gd name="T6" fmla="*/ 7 w 173"/>
                  <a:gd name="T7" fmla="*/ 20 h 22"/>
                  <a:gd name="T8" fmla="*/ 4 w 173"/>
                  <a:gd name="T9" fmla="*/ 19 h 22"/>
                  <a:gd name="T10" fmla="*/ 2 w 173"/>
                  <a:gd name="T11" fmla="*/ 15 h 22"/>
                  <a:gd name="T12" fmla="*/ 0 w 173"/>
                  <a:gd name="T13" fmla="*/ 12 h 22"/>
                  <a:gd name="T14" fmla="*/ 0 w 173"/>
                  <a:gd name="T15" fmla="*/ 12 h 22"/>
                  <a:gd name="T16" fmla="*/ 2 w 173"/>
                  <a:gd name="T17" fmla="*/ 7 h 22"/>
                  <a:gd name="T18" fmla="*/ 4 w 173"/>
                  <a:gd name="T19" fmla="*/ 3 h 22"/>
                  <a:gd name="T20" fmla="*/ 7 w 173"/>
                  <a:gd name="T21" fmla="*/ 2 h 22"/>
                  <a:gd name="T22" fmla="*/ 12 w 173"/>
                  <a:gd name="T23" fmla="*/ 0 h 22"/>
                  <a:gd name="T24" fmla="*/ 162 w 173"/>
                  <a:gd name="T25" fmla="*/ 0 h 22"/>
                  <a:gd name="T26" fmla="*/ 162 w 173"/>
                  <a:gd name="T27" fmla="*/ 0 h 22"/>
                  <a:gd name="T28" fmla="*/ 166 w 173"/>
                  <a:gd name="T29" fmla="*/ 2 h 22"/>
                  <a:gd name="T30" fmla="*/ 169 w 173"/>
                  <a:gd name="T31" fmla="*/ 3 h 22"/>
                  <a:gd name="T32" fmla="*/ 173 w 173"/>
                  <a:gd name="T33" fmla="*/ 7 h 22"/>
                  <a:gd name="T34" fmla="*/ 173 w 173"/>
                  <a:gd name="T35" fmla="*/ 12 h 22"/>
                  <a:gd name="T36" fmla="*/ 173 w 173"/>
                  <a:gd name="T37" fmla="*/ 12 h 22"/>
                  <a:gd name="T38" fmla="*/ 173 w 173"/>
                  <a:gd name="T39" fmla="*/ 15 h 22"/>
                  <a:gd name="T40" fmla="*/ 169 w 173"/>
                  <a:gd name="T41" fmla="*/ 19 h 22"/>
                  <a:gd name="T42" fmla="*/ 166 w 173"/>
                  <a:gd name="T43" fmla="*/ 20 h 22"/>
                  <a:gd name="T44" fmla="*/ 162 w 173"/>
                  <a:gd name="T45" fmla="*/ 22 h 22"/>
                  <a:gd name="T46" fmla="*/ 162 w 173"/>
                  <a:gd name="T4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2">
                    <a:moveTo>
                      <a:pt x="162" y="22"/>
                    </a:moveTo>
                    <a:lnTo>
                      <a:pt x="12" y="22"/>
                    </a:lnTo>
                    <a:lnTo>
                      <a:pt x="12" y="22"/>
                    </a:lnTo>
                    <a:lnTo>
                      <a:pt x="7" y="20"/>
                    </a:lnTo>
                    <a:lnTo>
                      <a:pt x="4" y="19"/>
                    </a:lnTo>
                    <a:lnTo>
                      <a:pt x="2" y="15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7"/>
                    </a:lnTo>
                    <a:lnTo>
                      <a:pt x="4" y="3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62" y="0"/>
                    </a:lnTo>
                    <a:lnTo>
                      <a:pt x="162" y="0"/>
                    </a:lnTo>
                    <a:lnTo>
                      <a:pt x="166" y="2"/>
                    </a:lnTo>
                    <a:lnTo>
                      <a:pt x="169" y="3"/>
                    </a:lnTo>
                    <a:lnTo>
                      <a:pt x="173" y="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3" y="15"/>
                    </a:lnTo>
                    <a:lnTo>
                      <a:pt x="169" y="19"/>
                    </a:lnTo>
                    <a:lnTo>
                      <a:pt x="166" y="20"/>
                    </a:lnTo>
                    <a:lnTo>
                      <a:pt x="162" y="22"/>
                    </a:lnTo>
                    <a:lnTo>
                      <a:pt x="162" y="22"/>
                    </a:lnTo>
                    <a:close/>
                  </a:path>
                </a:pathLst>
              </a:custGeom>
              <a:solidFill>
                <a:srgbClr val="9B9B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08" name="그룹 107"/>
          <p:cNvGrpSpPr/>
          <p:nvPr/>
        </p:nvGrpSpPr>
        <p:grpSpPr>
          <a:xfrm>
            <a:off x="735327" y="1079514"/>
            <a:ext cx="3744417" cy="4992733"/>
            <a:chOff x="735327" y="1079514"/>
            <a:chExt cx="3744417" cy="4992733"/>
          </a:xfrm>
        </p:grpSpPr>
        <p:sp>
          <p:nvSpPr>
            <p:cNvPr id="109" name="직사각형 108"/>
            <p:cNvSpPr/>
            <p:nvPr/>
          </p:nvSpPr>
          <p:spPr>
            <a:xfrm>
              <a:off x="735327" y="4941168"/>
              <a:ext cx="1899708" cy="11310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amte</a:t>
              </a:r>
            </a:p>
            <a:p>
              <a:pPr>
                <a:lnSpc>
                  <a:spcPct val="150000"/>
                </a:lnSpc>
              </a:pP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uor scnm sorba tariere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eod</a:t>
              </a:r>
              <a:endParaRPr lang="pt-BR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dolores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pri at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diceretci dlre</a:t>
              </a:r>
            </a:p>
            <a:p>
              <a:pPr>
                <a:lnSpc>
                  <a:spcPct val="150000"/>
                </a:lnSpc>
              </a:pP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truio comrai necan xid anc</a:t>
              </a:r>
            </a:p>
            <a:p>
              <a:pPr>
                <a:lnSpc>
                  <a:spcPct val="150000"/>
                </a:lnSpc>
              </a:pP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imagn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ril expete onbn ortlu</a:t>
              </a:r>
              <a:endParaRPr lang="pt-BR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735327" y="3153931"/>
              <a:ext cx="1899708" cy="11310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amte</a:t>
              </a:r>
            </a:p>
            <a:p>
              <a:pPr>
                <a:lnSpc>
                  <a:spcPct val="150000"/>
                </a:lnSpc>
              </a:pP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uor scnm sorba tariere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eod</a:t>
              </a:r>
              <a:endParaRPr lang="pt-BR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pPr>
                <a:lnSpc>
                  <a:spcPct val="150000"/>
                </a:lnSpc>
              </a:pP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dolores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pri at 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diceretci dlre</a:t>
              </a:r>
            </a:p>
            <a:p>
              <a:pPr>
                <a:lnSpc>
                  <a:spcPct val="150000"/>
                </a:lnSpc>
              </a:pP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truio comrai necan xid anc</a:t>
              </a:r>
            </a:p>
            <a:p>
              <a:pPr>
                <a:lnSpc>
                  <a:spcPct val="150000"/>
                </a:lnSpc>
              </a:pP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imagn </a:t>
              </a:r>
              <a:r>
                <a:rPr lang="pt-BR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t</a:t>
              </a:r>
              <a:r>
                <a:rPr lang="pt-BR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ril expete onbn ortlu</a:t>
              </a:r>
              <a:endParaRPr lang="pt-BR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</p:txBody>
        </p:sp>
        <p:sp>
          <p:nvSpPr>
            <p:cNvPr id="111" name="직사각형 110"/>
            <p:cNvSpPr/>
            <p:nvPr/>
          </p:nvSpPr>
          <p:spPr>
            <a:xfrm>
              <a:off x="735327" y="1079514"/>
              <a:ext cx="374441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3200" dirty="0" smtClean="0"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SLIDE MAIN TITLE</a:t>
              </a:r>
              <a:endParaRPr lang="en-US" altLang="ko-KR" sz="3200" dirty="0"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01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차트 1"/>
          <p:cNvGraphicFramePr/>
          <p:nvPr>
            <p:extLst>
              <p:ext uri="{D42A27DB-BD31-4B8C-83A1-F6EECF244321}">
                <p14:modId xmlns:p14="http://schemas.microsoft.com/office/powerpoint/2010/main" val="1534187188"/>
              </p:ext>
            </p:extLst>
          </p:nvPr>
        </p:nvGraphicFramePr>
        <p:xfrm>
          <a:off x="899592" y="2348880"/>
          <a:ext cx="6912768" cy="3544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직사각형 2"/>
          <p:cNvSpPr/>
          <p:nvPr/>
        </p:nvSpPr>
        <p:spPr>
          <a:xfrm>
            <a:off x="4283968" y="1079514"/>
            <a:ext cx="37444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dirty="0" smtClean="0">
                <a:latin typeface="ic 키위바나나 B" panose="02020603020101020101" pitchFamily="18" charset="-127"/>
                <a:ea typeface="ic 키위바나나 B" panose="02020603020101020101" pitchFamily="18" charset="-127"/>
              </a:rPr>
              <a:t>SLIDE MAIN TITLE</a:t>
            </a:r>
            <a:endParaRPr lang="en-US" altLang="ko-KR" sz="3200" dirty="0">
              <a:latin typeface="ic 키위바나나 B" panose="02020603020101020101" pitchFamily="18" charset="-127"/>
              <a:ea typeface="ic 키위바나나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480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88128" y="1595335"/>
            <a:ext cx="5400600" cy="1689649"/>
            <a:chOff x="888128" y="1595335"/>
            <a:chExt cx="5400600" cy="1689649"/>
          </a:xfrm>
        </p:grpSpPr>
        <p:sp>
          <p:nvSpPr>
            <p:cNvPr id="3" name="직사각형 2"/>
            <p:cNvSpPr/>
            <p:nvPr/>
          </p:nvSpPr>
          <p:spPr>
            <a:xfrm>
              <a:off x="888128" y="1595335"/>
              <a:ext cx="54006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0" dirty="0" smtClean="0">
                  <a:solidFill>
                    <a:schemeClr val="bg1"/>
                  </a:solidFill>
                  <a:latin typeface="ic 키위바나나 B" panose="02020603020101020101" pitchFamily="18" charset="-127"/>
                  <a:ea typeface="ic 키위바나나 B" panose="02020603020101020101" pitchFamily="18" charset="-127"/>
                </a:rPr>
                <a:t>THANK YOU</a:t>
              </a:r>
              <a:endParaRPr lang="en-US" altLang="ko-KR" sz="8000" dirty="0">
                <a:solidFill>
                  <a:schemeClr val="bg1"/>
                </a:solidFill>
                <a:latin typeface="ic 키위바나나 B" panose="02020603020101020101" pitchFamily="18" charset="-127"/>
                <a:ea typeface="ic 키위바나나 B" panose="02020603020101020101" pitchFamily="18" charset="-127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888128" y="2884874"/>
              <a:ext cx="396500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Lorem ipsum dolor sit </a:t>
              </a:r>
              <a:r>
                <a:rPr lang="en-US" altLang="ko-KR" sz="1000" dirty="0" err="1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amet</a:t>
              </a:r>
              <a:r>
                <a:rPr lang="en-US" altLang="ko-KR" sz="1000" dirty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, partem </a:t>
              </a:r>
              <a:r>
                <a:rPr lang="en-US" altLang="ko-KR" sz="1000" dirty="0" err="1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numquam</a:t>
              </a:r>
              <a:r>
                <a:rPr lang="en-US" altLang="ko-KR" sz="1000" dirty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medi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ocritait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ea</a:t>
              </a:r>
              <a:endParaRPr lang="en-US" altLang="ko-KR" sz="1000" dirty="0" smtClean="0">
                <a:solidFill>
                  <a:schemeClr val="bg1"/>
                </a:solidFill>
                <a:latin typeface="ic 모던고딕 L" panose="02020603020101020101" pitchFamily="18" charset="-127"/>
                <a:ea typeface="ic 모던고딕 L" panose="02020603020101020101" pitchFamily="18" charset="-127"/>
              </a:endParaRPr>
            </a:p>
            <a:p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nam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liber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verit</a:t>
              </a:r>
              <a:r>
                <a:rPr lang="en-US" altLang="ko-KR" sz="1000" dirty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usesesua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itate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per 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in </a:t>
              </a:r>
              <a:r>
                <a:rPr lang="en-US" altLang="ko-KR" sz="1000" dirty="0" err="1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ut</a:t>
              </a:r>
              <a:r>
                <a:rPr lang="en-US" altLang="ko-KR" sz="1000" dirty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mea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affertal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</a:t>
              </a:r>
              <a:r>
                <a:rPr lang="en-US" altLang="ko-KR" sz="1000" dirty="0" err="1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iquirdp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ic 모던고딕 L" panose="02020603020101020101" pitchFamily="18" charset="-127"/>
                  <a:ea typeface="ic 모던고딕 L" panose="02020603020101020101" pitchFamily="18" charset="-127"/>
                </a:rPr>
                <a:t> 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442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EC0"/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>
            <a:solidFill>
              <a:schemeClr val="tx1"/>
            </a:solidFill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5817</TotalTime>
  <Words>465</Words>
  <Application>Microsoft Office PowerPoint</Application>
  <PresentationFormat>화면 슬라이드 쇼(4:3)</PresentationFormat>
  <Paragraphs>85</Paragraphs>
  <Slides>10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DARI-01</cp:lastModifiedBy>
  <cp:revision>1260</cp:revision>
  <dcterms:created xsi:type="dcterms:W3CDTF">2014-09-29T01:10:15Z</dcterms:created>
  <dcterms:modified xsi:type="dcterms:W3CDTF">2021-03-30T12:43:20Z</dcterms:modified>
</cp:coreProperties>
</file>